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Red Hat Display"/>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82">
          <p15:clr>
            <a:srgbClr val="9AA0A6"/>
          </p15:clr>
        </p15:guide>
      </p15:sldGuideLst>
    </p:ext>
    <p:ext uri="GoogleSlidesCustomDataVersion2">
      <go:slidesCustomData xmlns:go="http://customooxmlschemas.google.com/" r:id="rId48" roundtripDataSignature="AMtx7miOmjT7wYJ0YSm7sk/m7+glvI3U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8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RedHatDisplay-regular.fntdata"/><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font" Target="fonts/RedHatDisplay-italic.fntdata"/><Relationship Id="rId23" Type="http://schemas.openxmlformats.org/officeDocument/2006/relationships/slide" Target="slides/slide17.xml"/><Relationship Id="rId45" Type="http://schemas.openxmlformats.org/officeDocument/2006/relationships/font" Target="fonts/RedHatDispl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RedHatDisplay-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769cfabc6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2769cfabc6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Choose 3.</a:t>
            </a:r>
            <a:endParaRPr/>
          </a:p>
          <a:p>
            <a:pPr indent="0" lvl="0" marL="0" rtl="0" algn="l">
              <a:lnSpc>
                <a:spcPct val="100000"/>
              </a:lnSpc>
              <a:spcBef>
                <a:spcPts val="0"/>
              </a:spcBef>
              <a:spcAft>
                <a:spcPts val="0"/>
              </a:spcAft>
              <a:buSzPts val="1100"/>
              <a:buNone/>
            </a:pPr>
            <a:r>
              <a:rPr lang="en"/>
              <a:t>What do they mean</a:t>
            </a:r>
            <a:endParaRPr/>
          </a:p>
          <a:p>
            <a:pPr indent="0" lvl="0" marL="0" rtl="0" algn="l">
              <a:lnSpc>
                <a:spcPct val="100000"/>
              </a:lnSpc>
              <a:spcBef>
                <a:spcPts val="0"/>
              </a:spcBef>
              <a:spcAft>
                <a:spcPts val="0"/>
              </a:spcAft>
              <a:buSzPts val="1100"/>
              <a:buNone/>
            </a:pPr>
            <a:r>
              <a:rPr lang="en"/>
              <a:t>Pick one - how did it inform your life as a faculty member - how could it inform your leadership (the why or how) moving forward</a:t>
            </a:r>
            <a:endParaRPr/>
          </a:p>
          <a:p>
            <a:pPr indent="0" lvl="0" marL="0" rtl="0" algn="l">
              <a:lnSpc>
                <a:spcPct val="100000"/>
              </a:lnSpc>
              <a:spcBef>
                <a:spcPts val="0"/>
              </a:spcBef>
              <a:spcAft>
                <a:spcPts val="0"/>
              </a:spcAft>
              <a:buSzPts val="1100"/>
              <a:buNone/>
            </a:pPr>
            <a:r>
              <a:rPr lang="en"/>
              <a:t>Group of 4 and share.  Maybe report out something that they learned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ed64f78d36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ed64f78d36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769cfabc6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769cfabc6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ed64f78d36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ed64f78d36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ed64f78d36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ed64f78d36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ed64f78d36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ed64f78d36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ed64f78d36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ed64f78d36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ed64f78d36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ed64f78d36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ed64f78d36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ed64f78d36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ed64f78d36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ed64f78d36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e9929616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2e9929616b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ed64f78d36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ed64f78d36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ed64f78d36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ed64f78d36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ed64f78d36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ed64f78d36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ed64f78d36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ed64f78d36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e9929616bf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e9929616bf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e9929616bf_0_10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e9929616bf_0_1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e9929616bf_0_1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e9929616bf_0_1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e9929616bf_0_1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e9929616bf_0_1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e9929616bf_0_1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e9929616bf_0_1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e9929616bf_0_1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e9929616bf_0_1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9929616b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e9929616b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e9929616bf_0_1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e9929616bf_0_1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e9929616bf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e9929616bf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e9929616bf_0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e9929616bf_0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e9929616bf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e9929616bf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e9929616bf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e9929616bf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Choose 3.</a:t>
            </a:r>
            <a:endParaRPr/>
          </a:p>
          <a:p>
            <a:pPr indent="0" lvl="0" marL="0" rtl="0" algn="l">
              <a:lnSpc>
                <a:spcPct val="100000"/>
              </a:lnSpc>
              <a:spcBef>
                <a:spcPts val="0"/>
              </a:spcBef>
              <a:spcAft>
                <a:spcPts val="0"/>
              </a:spcAft>
              <a:buSzPts val="1100"/>
              <a:buNone/>
            </a:pPr>
            <a:r>
              <a:rPr lang="en"/>
              <a:t>What do they mean</a:t>
            </a:r>
            <a:endParaRPr/>
          </a:p>
          <a:p>
            <a:pPr indent="0" lvl="0" marL="0" rtl="0" algn="l">
              <a:lnSpc>
                <a:spcPct val="100000"/>
              </a:lnSpc>
              <a:spcBef>
                <a:spcPts val="0"/>
              </a:spcBef>
              <a:spcAft>
                <a:spcPts val="0"/>
              </a:spcAft>
              <a:buSzPts val="1100"/>
              <a:buNone/>
            </a:pPr>
            <a:r>
              <a:rPr lang="en"/>
              <a:t>Pick one - how did it inform your life as a faculty member - how could it inform your leadership (the why or how) moving forward</a:t>
            </a:r>
            <a:endParaRPr/>
          </a:p>
          <a:p>
            <a:pPr indent="0" lvl="0" marL="0" rtl="0" algn="l">
              <a:lnSpc>
                <a:spcPct val="100000"/>
              </a:lnSpc>
              <a:spcBef>
                <a:spcPts val="0"/>
              </a:spcBef>
              <a:spcAft>
                <a:spcPts val="0"/>
              </a:spcAft>
              <a:buSzPts val="1100"/>
              <a:buNone/>
            </a:pPr>
            <a:r>
              <a:rPr lang="en"/>
              <a:t>Group of 4 and share.  Maybe report out something that they learned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e9929616bf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e9929616b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e9929616b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2e9929616bf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e9929616b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2e9929616bf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e9929616bf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e9929616bf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769cfabc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769cfabc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EDUC">
  <p:cSld name="TITLE_3">
    <p:bg>
      <p:bgPr>
        <a:solidFill>
          <a:schemeClr val="lt1"/>
        </a:solidFill>
      </p:bgPr>
    </p:bg>
    <p:spTree>
      <p:nvGrpSpPr>
        <p:cNvPr id="8" name="Shape 8"/>
        <p:cNvGrpSpPr/>
        <p:nvPr/>
      </p:nvGrpSpPr>
      <p:grpSpPr>
        <a:xfrm>
          <a:off x="0" y="0"/>
          <a:ext cx="0" cy="0"/>
          <a:chOff x="0" y="0"/>
          <a:chExt cx="0" cy="0"/>
        </a:xfrm>
      </p:grpSpPr>
      <p:sp>
        <p:nvSpPr>
          <p:cNvPr id="9" name="Google Shape;9;p8"/>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1" sz="1300" u="none" cap="none" strike="noStrike">
              <a:solidFill>
                <a:schemeClr val="lt1"/>
              </a:solidFill>
              <a:latin typeface="Arial"/>
              <a:ea typeface="Arial"/>
              <a:cs typeface="Arial"/>
              <a:sym typeface="Arial"/>
            </a:endParaRPr>
          </a:p>
        </p:txBody>
      </p:sp>
      <p:sp>
        <p:nvSpPr>
          <p:cNvPr id="10" name="Google Shape;10;p8"/>
          <p:cNvSpPr txBox="1"/>
          <p:nvPr>
            <p:ph idx="1" type="subTitle"/>
          </p:nvPr>
        </p:nvSpPr>
        <p:spPr>
          <a:xfrm>
            <a:off x="692750" y="3423775"/>
            <a:ext cx="3807600" cy="845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FFFFFF"/>
              </a:buClr>
              <a:buSzPts val="1300"/>
              <a:buNone/>
              <a:defRPr i="1" sz="1300">
                <a:solidFill>
                  <a:srgbClr val="FFFFFF"/>
                </a:solidFill>
              </a:defRPr>
            </a:lvl1pPr>
            <a:lvl2pPr lvl="1" algn="l">
              <a:lnSpc>
                <a:spcPct val="100000"/>
              </a:lnSpc>
              <a:spcBef>
                <a:spcPts val="0"/>
              </a:spcBef>
              <a:spcAft>
                <a:spcPts val="0"/>
              </a:spcAft>
              <a:buClr>
                <a:srgbClr val="FFFFFF"/>
              </a:buClr>
              <a:buSzPts val="2800"/>
              <a:buNone/>
              <a:defRPr i="1" sz="2800">
                <a:solidFill>
                  <a:srgbClr val="FFFFFF"/>
                </a:solidFill>
              </a:defRPr>
            </a:lvl2pPr>
            <a:lvl3pPr lvl="2" algn="l">
              <a:lnSpc>
                <a:spcPct val="100000"/>
              </a:lnSpc>
              <a:spcBef>
                <a:spcPts val="0"/>
              </a:spcBef>
              <a:spcAft>
                <a:spcPts val="0"/>
              </a:spcAft>
              <a:buClr>
                <a:srgbClr val="FFFFFF"/>
              </a:buClr>
              <a:buSzPts val="2800"/>
              <a:buNone/>
              <a:defRPr i="1" sz="2800">
                <a:solidFill>
                  <a:srgbClr val="FFFFFF"/>
                </a:solidFill>
              </a:defRPr>
            </a:lvl3pPr>
            <a:lvl4pPr lvl="3" algn="l">
              <a:lnSpc>
                <a:spcPct val="100000"/>
              </a:lnSpc>
              <a:spcBef>
                <a:spcPts val="0"/>
              </a:spcBef>
              <a:spcAft>
                <a:spcPts val="0"/>
              </a:spcAft>
              <a:buClr>
                <a:srgbClr val="FFFFFF"/>
              </a:buClr>
              <a:buSzPts val="2800"/>
              <a:buNone/>
              <a:defRPr i="1" sz="2800">
                <a:solidFill>
                  <a:srgbClr val="FFFFFF"/>
                </a:solidFill>
              </a:defRPr>
            </a:lvl4pPr>
            <a:lvl5pPr lvl="4" algn="l">
              <a:lnSpc>
                <a:spcPct val="100000"/>
              </a:lnSpc>
              <a:spcBef>
                <a:spcPts val="0"/>
              </a:spcBef>
              <a:spcAft>
                <a:spcPts val="0"/>
              </a:spcAft>
              <a:buClr>
                <a:srgbClr val="FFFFFF"/>
              </a:buClr>
              <a:buSzPts val="2800"/>
              <a:buNone/>
              <a:defRPr i="1" sz="2800">
                <a:solidFill>
                  <a:srgbClr val="FFFFFF"/>
                </a:solidFill>
              </a:defRPr>
            </a:lvl5pPr>
            <a:lvl6pPr lvl="5" algn="l">
              <a:lnSpc>
                <a:spcPct val="100000"/>
              </a:lnSpc>
              <a:spcBef>
                <a:spcPts val="0"/>
              </a:spcBef>
              <a:spcAft>
                <a:spcPts val="0"/>
              </a:spcAft>
              <a:buClr>
                <a:srgbClr val="FFFFFF"/>
              </a:buClr>
              <a:buSzPts val="2800"/>
              <a:buNone/>
              <a:defRPr i="1" sz="2800">
                <a:solidFill>
                  <a:srgbClr val="FFFFFF"/>
                </a:solidFill>
              </a:defRPr>
            </a:lvl6pPr>
            <a:lvl7pPr lvl="6" algn="l">
              <a:lnSpc>
                <a:spcPct val="100000"/>
              </a:lnSpc>
              <a:spcBef>
                <a:spcPts val="0"/>
              </a:spcBef>
              <a:spcAft>
                <a:spcPts val="0"/>
              </a:spcAft>
              <a:buClr>
                <a:srgbClr val="FFFFFF"/>
              </a:buClr>
              <a:buSzPts val="2800"/>
              <a:buNone/>
              <a:defRPr i="1" sz="2800">
                <a:solidFill>
                  <a:srgbClr val="FFFFFF"/>
                </a:solidFill>
              </a:defRPr>
            </a:lvl7pPr>
            <a:lvl8pPr lvl="7" algn="l">
              <a:lnSpc>
                <a:spcPct val="100000"/>
              </a:lnSpc>
              <a:spcBef>
                <a:spcPts val="0"/>
              </a:spcBef>
              <a:spcAft>
                <a:spcPts val="0"/>
              </a:spcAft>
              <a:buClr>
                <a:srgbClr val="FFFFFF"/>
              </a:buClr>
              <a:buSzPts val="2800"/>
              <a:buNone/>
              <a:defRPr i="1" sz="2800">
                <a:solidFill>
                  <a:srgbClr val="FFFFFF"/>
                </a:solidFill>
              </a:defRPr>
            </a:lvl8pPr>
            <a:lvl9pPr lvl="8" algn="l">
              <a:lnSpc>
                <a:spcPct val="100000"/>
              </a:lnSpc>
              <a:spcBef>
                <a:spcPts val="0"/>
              </a:spcBef>
              <a:spcAft>
                <a:spcPts val="0"/>
              </a:spcAft>
              <a:buClr>
                <a:srgbClr val="FFFFFF"/>
              </a:buClr>
              <a:buSzPts val="2800"/>
              <a:buNone/>
              <a:defRPr i="1" sz="2800">
                <a:solidFill>
                  <a:srgbClr val="FFFFFF"/>
                </a:solidFill>
              </a:defRPr>
            </a:lvl9pPr>
          </a:lstStyle>
          <a:p/>
        </p:txBody>
      </p:sp>
      <p:sp>
        <p:nvSpPr>
          <p:cNvPr id="11" name="Google Shape;11;p8"/>
          <p:cNvSpPr txBox="1"/>
          <p:nvPr>
            <p:ph type="ctrTitle"/>
          </p:nvPr>
        </p:nvSpPr>
        <p:spPr>
          <a:xfrm>
            <a:off x="413075" y="648511"/>
            <a:ext cx="5682900" cy="21306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SzPts val="5500"/>
              <a:buNone/>
              <a:defRPr sz="5500"/>
            </a:lvl1pPr>
            <a:lvl2pPr lvl="1" algn="l">
              <a:lnSpc>
                <a:spcPct val="100000"/>
              </a:lnSpc>
              <a:spcBef>
                <a:spcPts val="0"/>
              </a:spcBef>
              <a:spcAft>
                <a:spcPts val="0"/>
              </a:spcAft>
              <a:buClr>
                <a:srgbClr val="E42524"/>
              </a:buClr>
              <a:buSzPts val="5200"/>
              <a:buNone/>
              <a:defRPr sz="5200">
                <a:solidFill>
                  <a:srgbClr val="E42524"/>
                </a:solidFill>
              </a:defRPr>
            </a:lvl2pPr>
            <a:lvl3pPr lvl="2" algn="l">
              <a:lnSpc>
                <a:spcPct val="100000"/>
              </a:lnSpc>
              <a:spcBef>
                <a:spcPts val="0"/>
              </a:spcBef>
              <a:spcAft>
                <a:spcPts val="0"/>
              </a:spcAft>
              <a:buClr>
                <a:srgbClr val="E42524"/>
              </a:buClr>
              <a:buSzPts val="5200"/>
              <a:buNone/>
              <a:defRPr sz="5200">
                <a:solidFill>
                  <a:srgbClr val="E42524"/>
                </a:solidFill>
              </a:defRPr>
            </a:lvl3pPr>
            <a:lvl4pPr lvl="3" algn="l">
              <a:lnSpc>
                <a:spcPct val="100000"/>
              </a:lnSpc>
              <a:spcBef>
                <a:spcPts val="0"/>
              </a:spcBef>
              <a:spcAft>
                <a:spcPts val="0"/>
              </a:spcAft>
              <a:buClr>
                <a:srgbClr val="E42524"/>
              </a:buClr>
              <a:buSzPts val="5200"/>
              <a:buNone/>
              <a:defRPr sz="5200">
                <a:solidFill>
                  <a:srgbClr val="E42524"/>
                </a:solidFill>
              </a:defRPr>
            </a:lvl4pPr>
            <a:lvl5pPr lvl="4" algn="l">
              <a:lnSpc>
                <a:spcPct val="100000"/>
              </a:lnSpc>
              <a:spcBef>
                <a:spcPts val="0"/>
              </a:spcBef>
              <a:spcAft>
                <a:spcPts val="0"/>
              </a:spcAft>
              <a:buClr>
                <a:srgbClr val="E42524"/>
              </a:buClr>
              <a:buSzPts val="5200"/>
              <a:buNone/>
              <a:defRPr sz="5200">
                <a:solidFill>
                  <a:srgbClr val="E42524"/>
                </a:solidFill>
              </a:defRPr>
            </a:lvl5pPr>
            <a:lvl6pPr lvl="5" algn="l">
              <a:lnSpc>
                <a:spcPct val="100000"/>
              </a:lnSpc>
              <a:spcBef>
                <a:spcPts val="0"/>
              </a:spcBef>
              <a:spcAft>
                <a:spcPts val="0"/>
              </a:spcAft>
              <a:buClr>
                <a:srgbClr val="E42524"/>
              </a:buClr>
              <a:buSzPts val="5200"/>
              <a:buNone/>
              <a:defRPr sz="5200">
                <a:solidFill>
                  <a:srgbClr val="E42524"/>
                </a:solidFill>
              </a:defRPr>
            </a:lvl6pPr>
            <a:lvl7pPr lvl="6" algn="l">
              <a:lnSpc>
                <a:spcPct val="100000"/>
              </a:lnSpc>
              <a:spcBef>
                <a:spcPts val="0"/>
              </a:spcBef>
              <a:spcAft>
                <a:spcPts val="0"/>
              </a:spcAft>
              <a:buClr>
                <a:srgbClr val="E42524"/>
              </a:buClr>
              <a:buSzPts val="5200"/>
              <a:buNone/>
              <a:defRPr sz="5200">
                <a:solidFill>
                  <a:srgbClr val="E42524"/>
                </a:solidFill>
              </a:defRPr>
            </a:lvl7pPr>
            <a:lvl8pPr lvl="7" algn="l">
              <a:lnSpc>
                <a:spcPct val="100000"/>
              </a:lnSpc>
              <a:spcBef>
                <a:spcPts val="0"/>
              </a:spcBef>
              <a:spcAft>
                <a:spcPts val="0"/>
              </a:spcAft>
              <a:buClr>
                <a:srgbClr val="E42524"/>
              </a:buClr>
              <a:buSzPts val="5200"/>
              <a:buNone/>
              <a:defRPr sz="5200">
                <a:solidFill>
                  <a:srgbClr val="E42524"/>
                </a:solidFill>
              </a:defRPr>
            </a:lvl8pPr>
            <a:lvl9pPr lvl="8" algn="l">
              <a:lnSpc>
                <a:spcPct val="100000"/>
              </a:lnSpc>
              <a:spcBef>
                <a:spcPts val="0"/>
              </a:spcBef>
              <a:spcAft>
                <a:spcPts val="0"/>
              </a:spcAft>
              <a:buClr>
                <a:srgbClr val="E42524"/>
              </a:buClr>
              <a:buSzPts val="5200"/>
              <a:buNone/>
              <a:defRPr sz="5200">
                <a:solidFill>
                  <a:srgbClr val="E42524"/>
                </a:solidFill>
              </a:defRPr>
            </a:lvl9pPr>
          </a:lstStyle>
          <a:p/>
        </p:txBody>
      </p:sp>
      <p:sp>
        <p:nvSpPr>
          <p:cNvPr id="12" name="Google Shape;12;p8"/>
          <p:cNvSpPr txBox="1"/>
          <p:nvPr>
            <p:ph idx="2" type="subTitle"/>
          </p:nvPr>
        </p:nvSpPr>
        <p:spPr>
          <a:xfrm>
            <a:off x="413075" y="2318436"/>
            <a:ext cx="7233600" cy="845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3" name="Google Shape;13;p8"/>
          <p:cNvPicPr preferRelativeResize="0"/>
          <p:nvPr/>
        </p:nvPicPr>
        <p:blipFill rotWithShape="1">
          <a:blip r:embed="rId2">
            <a:alphaModFix/>
          </a:blip>
          <a:srcRect b="0" l="0" r="0" t="0"/>
          <a:stretch/>
        </p:blipFill>
        <p:spPr>
          <a:xfrm>
            <a:off x="5895600" y="152400"/>
            <a:ext cx="2715887" cy="2715887"/>
          </a:xfrm>
          <a:prstGeom prst="rect">
            <a:avLst/>
          </a:prstGeom>
          <a:noFill/>
          <a:ln>
            <a:noFill/>
          </a:ln>
        </p:spPr>
      </p:pic>
      <p:pic>
        <p:nvPicPr>
          <p:cNvPr id="14" name="Google Shape;14;p8"/>
          <p:cNvPicPr preferRelativeResize="0"/>
          <p:nvPr/>
        </p:nvPicPr>
        <p:blipFill rotWithShape="1">
          <a:blip r:embed="rId3">
            <a:alphaModFix/>
          </a:blip>
          <a:srcRect b="0" l="0" r="0" t="0"/>
          <a:stretch/>
        </p:blipFill>
        <p:spPr>
          <a:xfrm>
            <a:off x="6910625" y="3678151"/>
            <a:ext cx="2130598" cy="2130598"/>
          </a:xfrm>
          <a:prstGeom prst="rect">
            <a:avLst/>
          </a:prstGeom>
          <a:noFill/>
          <a:ln>
            <a:noFill/>
          </a:ln>
        </p:spPr>
      </p:pic>
      <p:pic>
        <p:nvPicPr>
          <p:cNvPr id="15" name="Google Shape;15;p8"/>
          <p:cNvPicPr preferRelativeResize="0"/>
          <p:nvPr/>
        </p:nvPicPr>
        <p:blipFill rotWithShape="1">
          <a:blip r:embed="rId4">
            <a:alphaModFix/>
          </a:blip>
          <a:srcRect b="0" l="0" r="0" t="0"/>
          <a:stretch/>
        </p:blipFill>
        <p:spPr>
          <a:xfrm>
            <a:off x="5845625" y="1414037"/>
            <a:ext cx="3228774" cy="3438377"/>
          </a:xfrm>
          <a:prstGeom prst="rect">
            <a:avLst/>
          </a:prstGeom>
          <a:noFill/>
          <a:ln>
            <a:noFill/>
          </a:ln>
        </p:spPr>
      </p:pic>
      <p:pic>
        <p:nvPicPr>
          <p:cNvPr id="16" name="Google Shape;16;p8"/>
          <p:cNvPicPr preferRelativeResize="0"/>
          <p:nvPr/>
        </p:nvPicPr>
        <p:blipFill rotWithShape="1">
          <a:blip r:embed="rId5">
            <a:alphaModFix/>
          </a:blip>
          <a:srcRect b="0" l="0" r="0" t="0"/>
          <a:stretch/>
        </p:blipFill>
        <p:spPr>
          <a:xfrm>
            <a:off x="413075" y="4111929"/>
            <a:ext cx="3008235" cy="740488"/>
          </a:xfrm>
          <a:prstGeom prst="rect">
            <a:avLst/>
          </a:prstGeom>
          <a:noFill/>
          <a:ln>
            <a:noFill/>
          </a:ln>
        </p:spPr>
      </p:pic>
    </p:spTree>
  </p:cSld>
  <p:clrMapOvr>
    <a:masterClrMapping/>
  </p:clrMapOvr>
  <p:extLst>
    <p:ext uri="{DCECCB84-F9BA-43D5-87BE-67443E8EF086}">
      <p15:sldGuideLst>
        <p15:guide id="1" orient="horz" pos="3057">
          <p15:clr>
            <a:srgbClr val="FA7B17"/>
          </p15:clr>
        </p15:guide>
        <p15:guide id="2" orient="horz" pos="3153">
          <p15:clr>
            <a:srgbClr val="FA7B17"/>
          </p15:clr>
        </p15:guide>
        <p15:guide id="3" pos="26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s">
  <p:cSld name="TITLE_4_1_1_1_1">
    <p:spTree>
      <p:nvGrpSpPr>
        <p:cNvPr id="67" name="Shape 67"/>
        <p:cNvGrpSpPr/>
        <p:nvPr/>
      </p:nvGrpSpPr>
      <p:grpSpPr>
        <a:xfrm>
          <a:off x="0" y="0"/>
          <a:ext cx="0" cy="0"/>
          <a:chOff x="0" y="0"/>
          <a:chExt cx="0" cy="0"/>
        </a:xfrm>
      </p:grpSpPr>
      <p:sp>
        <p:nvSpPr>
          <p:cNvPr id="68" name="Google Shape;68;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17"/>
          <p:cNvSpPr/>
          <p:nvPr>
            <p:ph idx="2" type="pic"/>
          </p:nvPr>
        </p:nvSpPr>
        <p:spPr>
          <a:xfrm>
            <a:off x="3415100" y="2578600"/>
            <a:ext cx="5808900" cy="2730000"/>
          </a:xfrm>
          <a:prstGeom prst="rect">
            <a:avLst/>
          </a:prstGeom>
          <a:noFill/>
          <a:ln cap="flat" cmpd="sng" w="76200">
            <a:solidFill>
              <a:schemeClr val="lt1"/>
            </a:solidFill>
            <a:prstDash val="solid"/>
            <a:round/>
            <a:headEnd len="sm" w="sm" type="none"/>
            <a:tailEnd len="sm" w="sm" type="none"/>
          </a:ln>
        </p:spPr>
      </p:sp>
      <p:sp>
        <p:nvSpPr>
          <p:cNvPr id="70" name="Google Shape;70;p17"/>
          <p:cNvSpPr/>
          <p:nvPr>
            <p:ph idx="3" type="pic"/>
          </p:nvPr>
        </p:nvSpPr>
        <p:spPr>
          <a:xfrm>
            <a:off x="3415100" y="-123775"/>
            <a:ext cx="3399300" cy="2637000"/>
          </a:xfrm>
          <a:prstGeom prst="rect">
            <a:avLst/>
          </a:prstGeom>
          <a:noFill/>
          <a:ln cap="flat" cmpd="sng" w="76200">
            <a:solidFill>
              <a:schemeClr val="lt1"/>
            </a:solidFill>
            <a:prstDash val="solid"/>
            <a:round/>
            <a:headEnd len="sm" w="sm" type="none"/>
            <a:tailEnd len="sm" w="sm" type="none"/>
          </a:ln>
        </p:spPr>
      </p:sp>
      <p:sp>
        <p:nvSpPr>
          <p:cNvPr id="71" name="Google Shape;71;p17"/>
          <p:cNvSpPr/>
          <p:nvPr>
            <p:ph idx="4" type="pic"/>
          </p:nvPr>
        </p:nvSpPr>
        <p:spPr>
          <a:xfrm>
            <a:off x="6901675" y="-123775"/>
            <a:ext cx="2322300" cy="2637000"/>
          </a:xfrm>
          <a:prstGeom prst="rect">
            <a:avLst/>
          </a:prstGeom>
          <a:noFill/>
          <a:ln cap="flat" cmpd="sng" w="76200">
            <a:solidFill>
              <a:schemeClr val="lt1"/>
            </a:solidFill>
            <a:prstDash val="solid"/>
            <a:round/>
            <a:headEnd len="sm" w="sm" type="none"/>
            <a:tailEnd len="sm" w="sm" type="none"/>
          </a:ln>
        </p:spPr>
      </p:sp>
      <p:pic>
        <p:nvPicPr>
          <p:cNvPr id="72" name="Google Shape;72;p17"/>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73" name="Google Shape;73;p17"/>
          <p:cNvSpPr txBox="1"/>
          <p:nvPr>
            <p:ph type="title"/>
          </p:nvPr>
        </p:nvSpPr>
        <p:spPr>
          <a:xfrm>
            <a:off x="633375" y="662500"/>
            <a:ext cx="2414700" cy="1056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17"/>
          <p:cNvSpPr txBox="1"/>
          <p:nvPr>
            <p:ph idx="5" type="title"/>
          </p:nvPr>
        </p:nvSpPr>
        <p:spPr>
          <a:xfrm>
            <a:off x="633375" y="1897100"/>
            <a:ext cx="2414700" cy="222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300"/>
              <a:buNone/>
              <a:defRPr sz="13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ITLE_2">
    <p:spTree>
      <p:nvGrpSpPr>
        <p:cNvPr id="75" name="Shape 75"/>
        <p:cNvGrpSpPr/>
        <p:nvPr/>
      </p:nvGrpSpPr>
      <p:grpSpPr>
        <a:xfrm>
          <a:off x="0" y="0"/>
          <a:ext cx="0" cy="0"/>
          <a:chOff x="0" y="0"/>
          <a:chExt cx="0" cy="0"/>
        </a:xfrm>
      </p:grpSpPr>
      <p:sp>
        <p:nvSpPr>
          <p:cNvPr id="76" name="Google Shape;76;p18"/>
          <p:cNvSpPr txBox="1"/>
          <p:nvPr>
            <p:ph type="ctrTitle"/>
          </p:nvPr>
        </p:nvSpPr>
        <p:spPr>
          <a:xfrm>
            <a:off x="2093850" y="859575"/>
            <a:ext cx="4956300" cy="1719000"/>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77" name="Google Shape;77;p18"/>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1" sz="1300" u="none" cap="none" strike="noStrike">
              <a:solidFill>
                <a:schemeClr val="lt1"/>
              </a:solidFill>
              <a:latin typeface="Arial"/>
              <a:ea typeface="Arial"/>
              <a:cs typeface="Arial"/>
              <a:sym typeface="Arial"/>
            </a:endParaRPr>
          </a:p>
        </p:txBody>
      </p:sp>
      <p:pic>
        <p:nvPicPr>
          <p:cNvPr id="78" name="Google Shape;78;p18"/>
          <p:cNvPicPr preferRelativeResize="0"/>
          <p:nvPr/>
        </p:nvPicPr>
        <p:blipFill rotWithShape="1">
          <a:blip r:embed="rId2">
            <a:alphaModFix/>
          </a:blip>
          <a:srcRect b="0" l="0" r="0" t="0"/>
          <a:stretch/>
        </p:blipFill>
        <p:spPr>
          <a:xfrm>
            <a:off x="3157188" y="4400095"/>
            <a:ext cx="2829624" cy="332975"/>
          </a:xfrm>
          <a:prstGeom prst="rect">
            <a:avLst/>
          </a:prstGeom>
          <a:noFill/>
          <a:ln>
            <a:noFill/>
          </a:ln>
        </p:spPr>
      </p:pic>
      <p:pic>
        <p:nvPicPr>
          <p:cNvPr id="79" name="Google Shape;79;p18"/>
          <p:cNvPicPr preferRelativeResize="0"/>
          <p:nvPr/>
        </p:nvPicPr>
        <p:blipFill rotWithShape="1">
          <a:blip r:embed="rId3">
            <a:alphaModFix/>
          </a:blip>
          <a:srcRect b="0" l="0" r="0" t="19112"/>
          <a:stretch/>
        </p:blipFill>
        <p:spPr>
          <a:xfrm>
            <a:off x="-1530325" y="3251200"/>
            <a:ext cx="12103050" cy="683575"/>
          </a:xfrm>
          <a:prstGeom prst="rect">
            <a:avLst/>
          </a:prstGeom>
          <a:noFill/>
          <a:ln>
            <a:noFill/>
          </a:ln>
        </p:spPr>
      </p:pic>
      <p:sp>
        <p:nvSpPr>
          <p:cNvPr id="80" name="Google Shape;80;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SECTION_HEADER_1_1_1">
    <p:bg>
      <p:bgPr>
        <a:solidFill>
          <a:schemeClr val="lt1"/>
        </a:solidFill>
      </p:bgPr>
    </p:bg>
    <p:spTree>
      <p:nvGrpSpPr>
        <p:cNvPr id="81" name="Shape 81"/>
        <p:cNvGrpSpPr/>
        <p:nvPr/>
      </p:nvGrpSpPr>
      <p:grpSpPr>
        <a:xfrm>
          <a:off x="0" y="0"/>
          <a:ext cx="0" cy="0"/>
          <a:chOff x="0" y="0"/>
          <a:chExt cx="0" cy="0"/>
        </a:xfrm>
      </p:grpSpPr>
      <p:sp>
        <p:nvSpPr>
          <p:cNvPr id="82" name="Google Shape;82;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9"/>
          <p:cNvSpPr/>
          <p:nvPr/>
        </p:nvSpPr>
        <p:spPr>
          <a:xfrm>
            <a:off x="1650" y="0"/>
            <a:ext cx="9144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9"/>
          <p:cNvSpPr txBox="1"/>
          <p:nvPr>
            <p:ph type="title"/>
          </p:nvPr>
        </p:nvSpPr>
        <p:spPr>
          <a:xfrm>
            <a:off x="761975" y="0"/>
            <a:ext cx="76230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rgbClr val="000000"/>
              </a:buClr>
              <a:buSzPts val="6800"/>
              <a:buNone/>
              <a:defRPr sz="6800">
                <a:solidFill>
                  <a:srgbClr val="000000"/>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3">
    <p:spTree>
      <p:nvGrpSpPr>
        <p:cNvPr id="85" name="Shape 85"/>
        <p:cNvGrpSpPr/>
        <p:nvPr/>
      </p:nvGrpSpPr>
      <p:grpSpPr>
        <a:xfrm>
          <a:off x="0" y="0"/>
          <a:ext cx="0" cy="0"/>
          <a:chOff x="0" y="0"/>
          <a:chExt cx="0" cy="0"/>
        </a:xfrm>
      </p:grpSpPr>
      <p:sp>
        <p:nvSpPr>
          <p:cNvPr id="86" name="Google Shape;86;p20"/>
          <p:cNvSpPr/>
          <p:nvPr/>
        </p:nvSpPr>
        <p:spPr>
          <a:xfrm>
            <a:off x="1650" y="0"/>
            <a:ext cx="9144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0"/>
          <p:cNvSpPr txBox="1"/>
          <p:nvPr>
            <p:ph type="title"/>
          </p:nvPr>
        </p:nvSpPr>
        <p:spPr>
          <a:xfrm>
            <a:off x="761975" y="0"/>
            <a:ext cx="76230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rgbClr val="FFFFFF"/>
              </a:buClr>
              <a:buSzPts val="6800"/>
              <a:buNone/>
              <a:defRPr sz="6800">
                <a:solidFill>
                  <a:srgbClr val="FFFFFF"/>
                </a:solidFill>
              </a:defRPr>
            </a:lvl1pPr>
            <a:lvl2pPr lvl="1" algn="l">
              <a:lnSpc>
                <a:spcPct val="100000"/>
              </a:lnSpc>
              <a:spcBef>
                <a:spcPts val="0"/>
              </a:spcBef>
              <a:spcAft>
                <a:spcPts val="0"/>
              </a:spcAft>
              <a:buSzPts val="8900"/>
              <a:buNone/>
              <a:defRPr sz="8900"/>
            </a:lvl2pPr>
            <a:lvl3pPr lvl="2" algn="l">
              <a:lnSpc>
                <a:spcPct val="100000"/>
              </a:lnSpc>
              <a:spcBef>
                <a:spcPts val="0"/>
              </a:spcBef>
              <a:spcAft>
                <a:spcPts val="0"/>
              </a:spcAft>
              <a:buSzPts val="8900"/>
              <a:buNone/>
              <a:defRPr sz="8900"/>
            </a:lvl3pPr>
            <a:lvl4pPr lvl="3" algn="l">
              <a:lnSpc>
                <a:spcPct val="100000"/>
              </a:lnSpc>
              <a:spcBef>
                <a:spcPts val="0"/>
              </a:spcBef>
              <a:spcAft>
                <a:spcPts val="0"/>
              </a:spcAft>
              <a:buSzPts val="8900"/>
              <a:buNone/>
              <a:defRPr sz="8900"/>
            </a:lvl4pPr>
            <a:lvl5pPr lvl="4" algn="l">
              <a:lnSpc>
                <a:spcPct val="100000"/>
              </a:lnSpc>
              <a:spcBef>
                <a:spcPts val="0"/>
              </a:spcBef>
              <a:spcAft>
                <a:spcPts val="0"/>
              </a:spcAft>
              <a:buSzPts val="8900"/>
              <a:buNone/>
              <a:defRPr sz="8900"/>
            </a:lvl5pPr>
            <a:lvl6pPr lvl="5" algn="l">
              <a:lnSpc>
                <a:spcPct val="100000"/>
              </a:lnSpc>
              <a:spcBef>
                <a:spcPts val="0"/>
              </a:spcBef>
              <a:spcAft>
                <a:spcPts val="0"/>
              </a:spcAft>
              <a:buSzPts val="8900"/>
              <a:buNone/>
              <a:defRPr sz="8900"/>
            </a:lvl6pPr>
            <a:lvl7pPr lvl="6" algn="l">
              <a:lnSpc>
                <a:spcPct val="100000"/>
              </a:lnSpc>
              <a:spcBef>
                <a:spcPts val="0"/>
              </a:spcBef>
              <a:spcAft>
                <a:spcPts val="0"/>
              </a:spcAft>
              <a:buSzPts val="8900"/>
              <a:buNone/>
              <a:defRPr sz="8900"/>
            </a:lvl7pPr>
            <a:lvl8pPr lvl="7" algn="l">
              <a:lnSpc>
                <a:spcPct val="100000"/>
              </a:lnSpc>
              <a:spcBef>
                <a:spcPts val="0"/>
              </a:spcBef>
              <a:spcAft>
                <a:spcPts val="0"/>
              </a:spcAft>
              <a:buSzPts val="8900"/>
              <a:buNone/>
              <a:defRPr sz="8900"/>
            </a:lvl8pPr>
            <a:lvl9pPr lvl="8" algn="l">
              <a:lnSpc>
                <a:spcPct val="100000"/>
              </a:lnSpc>
              <a:spcBef>
                <a:spcPts val="0"/>
              </a:spcBef>
              <a:spcAft>
                <a:spcPts val="0"/>
              </a:spcAft>
              <a:buSzPts val="8900"/>
              <a:buNone/>
              <a:defRPr sz="8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oxes">
  <p:cSld name="TITLE_ONLY_1_1">
    <p:spTree>
      <p:nvGrpSpPr>
        <p:cNvPr id="88" name="Shape 88"/>
        <p:cNvGrpSpPr/>
        <p:nvPr/>
      </p:nvGrpSpPr>
      <p:grpSpPr>
        <a:xfrm>
          <a:off x="0" y="0"/>
          <a:ext cx="0" cy="0"/>
          <a:chOff x="0" y="0"/>
          <a:chExt cx="0" cy="0"/>
        </a:xfrm>
      </p:grpSpPr>
      <p:sp>
        <p:nvSpPr>
          <p:cNvPr id="89" name="Google Shape;89;p21"/>
          <p:cNvSpPr/>
          <p:nvPr/>
        </p:nvSpPr>
        <p:spPr>
          <a:xfrm>
            <a:off x="654225" y="1297000"/>
            <a:ext cx="2418300" cy="2397600"/>
          </a:xfrm>
          <a:prstGeom prst="rect">
            <a:avLst/>
          </a:prstGeom>
          <a:solidFill>
            <a:schemeClr val="l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1"/>
          <p:cNvSpPr/>
          <p:nvPr/>
        </p:nvSpPr>
        <p:spPr>
          <a:xfrm>
            <a:off x="3362892" y="1297000"/>
            <a:ext cx="2418300" cy="2397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1"/>
          <p:cNvSpPr/>
          <p:nvPr/>
        </p:nvSpPr>
        <p:spPr>
          <a:xfrm>
            <a:off x="6071559" y="1297000"/>
            <a:ext cx="2418300" cy="2397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txBox="1"/>
          <p:nvPr>
            <p:ph type="title"/>
          </p:nvPr>
        </p:nvSpPr>
        <p:spPr>
          <a:xfrm>
            <a:off x="654225" y="231425"/>
            <a:ext cx="8489700" cy="7293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 name="Google Shape;93;p21"/>
          <p:cNvSpPr txBox="1"/>
          <p:nvPr>
            <p:ph idx="1" type="subTitle"/>
          </p:nvPr>
        </p:nvSpPr>
        <p:spPr>
          <a:xfrm>
            <a:off x="654251"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4" name="Google Shape;94;p21"/>
          <p:cNvSpPr txBox="1"/>
          <p:nvPr>
            <p:ph idx="2" type="subTitle"/>
          </p:nvPr>
        </p:nvSpPr>
        <p:spPr>
          <a:xfrm>
            <a:off x="3362905"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5" name="Google Shape;95;p21"/>
          <p:cNvSpPr txBox="1"/>
          <p:nvPr>
            <p:ph idx="3" type="subTitle"/>
          </p:nvPr>
        </p:nvSpPr>
        <p:spPr>
          <a:xfrm>
            <a:off x="6071572" y="2311525"/>
            <a:ext cx="2418300" cy="792600"/>
          </a:xfrm>
          <a:prstGeom prst="rect">
            <a:avLst/>
          </a:prstGeom>
          <a:noFill/>
          <a:ln>
            <a:noFill/>
          </a:ln>
        </p:spPr>
        <p:txBody>
          <a:bodyPr anchorCtr="0" anchor="t" bIns="45700" lIns="45700" spcFirstLastPara="1" rIns="45700" wrap="square" tIns="4570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pic>
        <p:nvPicPr>
          <p:cNvPr id="96" name="Google Shape;96;p21"/>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97" name="Google Shape;97;p21"/>
          <p:cNvSpPr txBox="1"/>
          <p:nvPr>
            <p:ph idx="4"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sp>
        <p:nvSpPr>
          <p:cNvPr id="98" name="Google Shape;98;p21"/>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b="0" sz="1300"/>
          </a:p>
        </p:txBody>
      </p:sp>
      <p:pic>
        <p:nvPicPr>
          <p:cNvPr id="99" name="Google Shape;99;p21"/>
          <p:cNvPicPr preferRelativeResize="0"/>
          <p:nvPr/>
        </p:nvPicPr>
        <p:blipFill rotWithShape="1">
          <a:blip r:embed="rId3">
            <a:alphaModFix/>
          </a:blip>
          <a:srcRect b="0" l="0" r="0" t="0"/>
          <a:stretch/>
        </p:blipFill>
        <p:spPr>
          <a:xfrm>
            <a:off x="8560018" y="4405464"/>
            <a:ext cx="461540" cy="461540"/>
          </a:xfrm>
          <a:prstGeom prst="rect">
            <a:avLst/>
          </a:prstGeom>
          <a:noFill/>
          <a:ln>
            <a:noFill/>
          </a:ln>
        </p:spPr>
      </p:pic>
      <p:pic>
        <p:nvPicPr>
          <p:cNvPr id="100" name="Google Shape;100;p21"/>
          <p:cNvPicPr preferRelativeResize="0"/>
          <p:nvPr/>
        </p:nvPicPr>
        <p:blipFill rotWithShape="1">
          <a:blip r:embed="rId4">
            <a:alphaModFix/>
          </a:blip>
          <a:srcRect b="0" l="0" r="0" t="0"/>
          <a:stretch/>
        </p:blipFill>
        <p:spPr>
          <a:xfrm>
            <a:off x="8732512" y="4766159"/>
            <a:ext cx="362074" cy="362074"/>
          </a:xfrm>
          <a:prstGeom prst="rect">
            <a:avLst/>
          </a:prstGeom>
          <a:noFill/>
          <a:ln>
            <a:noFill/>
          </a:ln>
        </p:spPr>
      </p:pic>
      <p:pic>
        <p:nvPicPr>
          <p:cNvPr id="101" name="Google Shape;101;p21"/>
          <p:cNvPicPr preferRelativeResize="0"/>
          <p:nvPr/>
        </p:nvPicPr>
        <p:blipFill rotWithShape="1">
          <a:blip r:embed="rId5">
            <a:alphaModFix/>
          </a:blip>
          <a:srcRect b="0" l="0" r="0" t="0"/>
          <a:stretch/>
        </p:blipFill>
        <p:spPr>
          <a:xfrm>
            <a:off x="8505313" y="4565731"/>
            <a:ext cx="461527" cy="491489"/>
          </a:xfrm>
          <a:prstGeom prst="rect">
            <a:avLst/>
          </a:prstGeom>
          <a:noFill/>
          <a:ln>
            <a:noFill/>
          </a:ln>
        </p:spPr>
      </p:pic>
    </p:spTree>
  </p:cSld>
  <p:clrMapOvr>
    <a:masterClrMapping/>
  </p:clrMapOvr>
  <p:extLst>
    <p:ext uri="{DCECCB84-F9BA-43D5-87BE-67443E8EF086}">
      <p15:sldGuideLst>
        <p15:guide id="1" pos="412">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photo">
  <p:cSld name="MAIN_POINT_2">
    <p:spTree>
      <p:nvGrpSpPr>
        <p:cNvPr id="102" name="Shape 102"/>
        <p:cNvGrpSpPr/>
        <p:nvPr/>
      </p:nvGrpSpPr>
      <p:grpSpPr>
        <a:xfrm>
          <a:off x="0" y="0"/>
          <a:ext cx="0" cy="0"/>
          <a:chOff x="0" y="0"/>
          <a:chExt cx="0" cy="0"/>
        </a:xfrm>
      </p:grpSpPr>
      <p:sp>
        <p:nvSpPr>
          <p:cNvPr id="103" name="Google Shape;103;p22"/>
          <p:cNvSpPr txBox="1"/>
          <p:nvPr>
            <p:ph type="title"/>
          </p:nvPr>
        </p:nvSpPr>
        <p:spPr>
          <a:xfrm>
            <a:off x="4089400" y="1013175"/>
            <a:ext cx="4648500" cy="26967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5100"/>
              <a:buNone/>
              <a:defRPr sz="5100"/>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104" name="Google Shape;104;p22"/>
          <p:cNvSpPr/>
          <p:nvPr>
            <p:ph idx="2" type="pic"/>
          </p:nvPr>
        </p:nvSpPr>
        <p:spPr>
          <a:xfrm>
            <a:off x="-1200325" y="0"/>
            <a:ext cx="4248300" cy="5143500"/>
          </a:xfrm>
          <a:prstGeom prst="rect">
            <a:avLst/>
          </a:prstGeom>
          <a:noFill/>
          <a:ln>
            <a:noFill/>
          </a:ln>
          <a:effectLst>
            <a:outerShdw blurRad="114300" rotWithShape="0" algn="bl" dir="5400000" dist="19050">
              <a:srgbClr val="000000">
                <a:alpha val="12941"/>
              </a:srgbClr>
            </a:outerShdw>
          </a:effectLst>
        </p:spPr>
      </p:sp>
      <p:pic>
        <p:nvPicPr>
          <p:cNvPr id="105" name="Google Shape;105;p22"/>
          <p:cNvPicPr preferRelativeResize="0"/>
          <p:nvPr/>
        </p:nvPicPr>
        <p:blipFill rotWithShape="1">
          <a:blip r:embed="rId2">
            <a:alphaModFix/>
          </a:blip>
          <a:srcRect b="0" l="0" r="0" t="0"/>
          <a:stretch/>
        </p:blipFill>
        <p:spPr>
          <a:xfrm>
            <a:off x="3465100" y="1118150"/>
            <a:ext cx="357101" cy="357101"/>
          </a:xfrm>
          <a:prstGeom prst="rect">
            <a:avLst/>
          </a:prstGeom>
          <a:noFill/>
          <a:ln>
            <a:noFill/>
          </a:ln>
        </p:spPr>
      </p:pic>
      <p:sp>
        <p:nvSpPr>
          <p:cNvPr id="106" name="Google Shape;106;p22"/>
          <p:cNvSpPr txBox="1"/>
          <p:nvPr>
            <p:ph idx="1"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sp>
        <p:nvSpPr>
          <p:cNvPr id="107" name="Google Shape;107;p22"/>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b="0" sz="1300"/>
          </a:p>
        </p:txBody>
      </p:sp>
      <p:pic>
        <p:nvPicPr>
          <p:cNvPr id="108" name="Google Shape;108;p22"/>
          <p:cNvPicPr preferRelativeResize="0"/>
          <p:nvPr/>
        </p:nvPicPr>
        <p:blipFill rotWithShape="1">
          <a:blip r:embed="rId3">
            <a:alphaModFix/>
          </a:blip>
          <a:srcRect b="0" l="0" r="0" t="0"/>
          <a:stretch/>
        </p:blipFill>
        <p:spPr>
          <a:xfrm>
            <a:off x="8560018" y="4405464"/>
            <a:ext cx="461540" cy="461540"/>
          </a:xfrm>
          <a:prstGeom prst="rect">
            <a:avLst/>
          </a:prstGeom>
          <a:noFill/>
          <a:ln>
            <a:noFill/>
          </a:ln>
        </p:spPr>
      </p:pic>
      <p:pic>
        <p:nvPicPr>
          <p:cNvPr id="109" name="Google Shape;109;p22"/>
          <p:cNvPicPr preferRelativeResize="0"/>
          <p:nvPr/>
        </p:nvPicPr>
        <p:blipFill rotWithShape="1">
          <a:blip r:embed="rId4">
            <a:alphaModFix/>
          </a:blip>
          <a:srcRect b="0" l="0" r="0" t="0"/>
          <a:stretch/>
        </p:blipFill>
        <p:spPr>
          <a:xfrm>
            <a:off x="8732512" y="4766159"/>
            <a:ext cx="362074" cy="362074"/>
          </a:xfrm>
          <a:prstGeom prst="rect">
            <a:avLst/>
          </a:prstGeom>
          <a:noFill/>
          <a:ln>
            <a:noFill/>
          </a:ln>
        </p:spPr>
      </p:pic>
      <p:pic>
        <p:nvPicPr>
          <p:cNvPr id="110" name="Google Shape;110;p22"/>
          <p:cNvPicPr preferRelativeResize="0"/>
          <p:nvPr/>
        </p:nvPicPr>
        <p:blipFill rotWithShape="1">
          <a:blip r:embed="rId5">
            <a:alphaModFix/>
          </a:blip>
          <a:srcRect b="0" l="0" r="0" t="0"/>
          <a:stretch/>
        </p:blipFill>
        <p:spPr>
          <a:xfrm>
            <a:off x="8505313" y="4565731"/>
            <a:ext cx="461527" cy="49148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p:cSld name="MAIN_POINT_2_2">
    <p:bg>
      <p:bgPr>
        <a:solidFill>
          <a:schemeClr val="lt1"/>
        </a:solidFill>
      </p:bgPr>
    </p:bg>
    <p:spTree>
      <p:nvGrpSpPr>
        <p:cNvPr id="111" name="Shape 111"/>
        <p:cNvGrpSpPr/>
        <p:nvPr/>
      </p:nvGrpSpPr>
      <p:grpSpPr>
        <a:xfrm>
          <a:off x="0" y="0"/>
          <a:ext cx="0" cy="0"/>
          <a:chOff x="0" y="0"/>
          <a:chExt cx="0" cy="0"/>
        </a:xfrm>
      </p:grpSpPr>
      <p:sp>
        <p:nvSpPr>
          <p:cNvPr id="112" name="Google Shape;112;p23"/>
          <p:cNvSpPr txBox="1"/>
          <p:nvPr>
            <p:ph type="title"/>
          </p:nvPr>
        </p:nvSpPr>
        <p:spPr>
          <a:xfrm>
            <a:off x="397925" y="0"/>
            <a:ext cx="33444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SzPts val="5100"/>
              <a:buNone/>
              <a:defRPr sz="5100"/>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113" name="Google Shape;113;p23"/>
          <p:cNvSpPr/>
          <p:nvPr>
            <p:ph idx="2" type="pic"/>
          </p:nvPr>
        </p:nvSpPr>
        <p:spPr>
          <a:xfrm>
            <a:off x="2633150" y="-127000"/>
            <a:ext cx="7450800" cy="5397600"/>
          </a:xfrm>
          <a:prstGeom prst="chevron">
            <a:avLst>
              <a:gd fmla="val 50000" name="adj"/>
            </a:avLst>
          </a:prstGeom>
          <a:noFill/>
          <a:ln>
            <a:noFill/>
          </a:ln>
          <a:effectLst>
            <a:outerShdw blurRad="171450" rotWithShape="0" algn="bl" dir="5400000" dist="19050">
              <a:srgbClr val="000000">
                <a:alpha val="784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Photo ">
  <p:cSld name="MAIN_POINT_2_2_2">
    <p:bg>
      <p:bgPr>
        <a:solidFill>
          <a:schemeClr val="dk1"/>
        </a:solidFill>
      </p:bgPr>
    </p:bg>
    <p:spTree>
      <p:nvGrpSpPr>
        <p:cNvPr id="114" name="Shape 114"/>
        <p:cNvGrpSpPr/>
        <p:nvPr/>
      </p:nvGrpSpPr>
      <p:grpSpPr>
        <a:xfrm>
          <a:off x="0" y="0"/>
          <a:ext cx="0" cy="0"/>
          <a:chOff x="0" y="0"/>
          <a:chExt cx="0" cy="0"/>
        </a:xfrm>
      </p:grpSpPr>
      <p:sp>
        <p:nvSpPr>
          <p:cNvPr id="115" name="Google Shape;115;p24"/>
          <p:cNvSpPr/>
          <p:nvPr>
            <p:ph idx="2" type="pic"/>
          </p:nvPr>
        </p:nvSpPr>
        <p:spPr>
          <a:xfrm>
            <a:off x="2072600" y="-1085850"/>
            <a:ext cx="10098000" cy="7315200"/>
          </a:xfrm>
          <a:prstGeom prst="chevron">
            <a:avLst>
              <a:gd fmla="val 50000" name="adj"/>
            </a:avLst>
          </a:prstGeom>
          <a:noFill/>
          <a:ln>
            <a:noFill/>
          </a:ln>
          <a:effectLst>
            <a:outerShdw blurRad="171450" rotWithShape="0" algn="bl" dir="5400000" dist="19050">
              <a:srgbClr val="000000">
                <a:alpha val="7843"/>
              </a:srgbClr>
            </a:outerShdw>
          </a:effectLst>
        </p:spPr>
      </p:sp>
      <p:sp>
        <p:nvSpPr>
          <p:cNvPr id="116" name="Google Shape;116;p24"/>
          <p:cNvSpPr/>
          <p:nvPr>
            <p:ph idx="3" type="pic"/>
          </p:nvPr>
        </p:nvSpPr>
        <p:spPr>
          <a:xfrm>
            <a:off x="-3748850" y="-1085850"/>
            <a:ext cx="10098000" cy="7315200"/>
          </a:xfrm>
          <a:prstGeom prst="chevron">
            <a:avLst>
              <a:gd fmla="val 50000" name="adj"/>
            </a:avLst>
          </a:prstGeom>
          <a:noFill/>
          <a:ln>
            <a:noFill/>
          </a:ln>
          <a:effectLst>
            <a:outerShdw blurRad="171450" rotWithShape="0" algn="bl" dir="5400000" dist="19050">
              <a:srgbClr val="000000">
                <a:alpha val="7843"/>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2">
  <p:cSld name="MAIN_POINT_2_2_1">
    <p:bg>
      <p:bgPr>
        <a:solidFill>
          <a:schemeClr val="accent1"/>
        </a:solidFill>
      </p:bgPr>
    </p:bg>
    <p:spTree>
      <p:nvGrpSpPr>
        <p:cNvPr id="117" name="Shape 117"/>
        <p:cNvGrpSpPr/>
        <p:nvPr/>
      </p:nvGrpSpPr>
      <p:grpSpPr>
        <a:xfrm>
          <a:off x="0" y="0"/>
          <a:ext cx="0" cy="0"/>
          <a:chOff x="0" y="0"/>
          <a:chExt cx="0" cy="0"/>
        </a:xfrm>
      </p:grpSpPr>
      <p:sp>
        <p:nvSpPr>
          <p:cNvPr id="118" name="Google Shape;118;p25"/>
          <p:cNvSpPr txBox="1"/>
          <p:nvPr>
            <p:ph type="title"/>
          </p:nvPr>
        </p:nvSpPr>
        <p:spPr>
          <a:xfrm>
            <a:off x="397925" y="0"/>
            <a:ext cx="33444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5100"/>
              <a:buNone/>
              <a:defRPr sz="5100">
                <a:solidFill>
                  <a:schemeClr val="lt1"/>
                </a:solidFill>
              </a:defRPr>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119" name="Google Shape;119;p25"/>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3">
  <p:cSld name="MAIN_POINT_2_2_1_1">
    <p:bg>
      <p:bgPr>
        <a:solidFill>
          <a:srgbClr val="000000"/>
        </a:solidFill>
      </p:bgPr>
    </p:bg>
    <p:spTree>
      <p:nvGrpSpPr>
        <p:cNvPr id="120" name="Shape 120"/>
        <p:cNvGrpSpPr/>
        <p:nvPr/>
      </p:nvGrpSpPr>
      <p:grpSpPr>
        <a:xfrm>
          <a:off x="0" y="0"/>
          <a:ext cx="0" cy="0"/>
          <a:chOff x="0" y="0"/>
          <a:chExt cx="0" cy="0"/>
        </a:xfrm>
      </p:grpSpPr>
      <p:sp>
        <p:nvSpPr>
          <p:cNvPr id="121" name="Google Shape;121;p26"/>
          <p:cNvSpPr txBox="1"/>
          <p:nvPr>
            <p:ph type="title"/>
          </p:nvPr>
        </p:nvSpPr>
        <p:spPr>
          <a:xfrm>
            <a:off x="397925" y="0"/>
            <a:ext cx="33444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5100"/>
              <a:buNone/>
              <a:defRPr sz="5100">
                <a:solidFill>
                  <a:schemeClr val="lt1"/>
                </a:solidFill>
              </a:defRPr>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122" name="Google Shape;122;p26"/>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lank" type="titleOnly">
  <p:cSld name="TITLE_ONLY">
    <p:spTree>
      <p:nvGrpSpPr>
        <p:cNvPr id="17" name="Shape 17"/>
        <p:cNvGrpSpPr/>
        <p:nvPr/>
      </p:nvGrpSpPr>
      <p:grpSpPr>
        <a:xfrm>
          <a:off x="0" y="0"/>
          <a:ext cx="0" cy="0"/>
          <a:chOff x="0" y="0"/>
          <a:chExt cx="0" cy="0"/>
        </a:xfrm>
      </p:grpSpPr>
      <p:sp>
        <p:nvSpPr>
          <p:cNvPr id="18" name="Google Shape;18;p9"/>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b="0" sz="1300"/>
          </a:p>
        </p:txBody>
      </p:sp>
      <p:pic>
        <p:nvPicPr>
          <p:cNvPr id="19" name="Google Shape;19;p9"/>
          <p:cNvPicPr preferRelativeResize="0"/>
          <p:nvPr/>
        </p:nvPicPr>
        <p:blipFill rotWithShape="1">
          <a:blip r:embed="rId2">
            <a:alphaModFix/>
          </a:blip>
          <a:srcRect b="0" l="0" r="0" t="0"/>
          <a:stretch/>
        </p:blipFill>
        <p:spPr>
          <a:xfrm>
            <a:off x="8560018" y="4405464"/>
            <a:ext cx="461540" cy="461540"/>
          </a:xfrm>
          <a:prstGeom prst="rect">
            <a:avLst/>
          </a:prstGeom>
          <a:noFill/>
          <a:ln>
            <a:noFill/>
          </a:ln>
        </p:spPr>
      </p:pic>
      <p:pic>
        <p:nvPicPr>
          <p:cNvPr id="20" name="Google Shape;20;p9"/>
          <p:cNvPicPr preferRelativeResize="0"/>
          <p:nvPr/>
        </p:nvPicPr>
        <p:blipFill rotWithShape="1">
          <a:blip r:embed="rId3">
            <a:alphaModFix/>
          </a:blip>
          <a:srcRect b="0" l="0" r="0" t="0"/>
          <a:stretch/>
        </p:blipFill>
        <p:spPr>
          <a:xfrm>
            <a:off x="8732512" y="4766159"/>
            <a:ext cx="362074" cy="362074"/>
          </a:xfrm>
          <a:prstGeom prst="rect">
            <a:avLst/>
          </a:prstGeom>
          <a:noFill/>
          <a:ln>
            <a:noFill/>
          </a:ln>
        </p:spPr>
      </p:pic>
      <p:pic>
        <p:nvPicPr>
          <p:cNvPr id="21" name="Google Shape;21;p9"/>
          <p:cNvPicPr preferRelativeResize="0"/>
          <p:nvPr/>
        </p:nvPicPr>
        <p:blipFill rotWithShape="1">
          <a:blip r:embed="rId4">
            <a:alphaModFix/>
          </a:blip>
          <a:srcRect b="0" l="0" r="0" t="0"/>
          <a:stretch/>
        </p:blipFill>
        <p:spPr>
          <a:xfrm>
            <a:off x="8505313" y="4565731"/>
            <a:ext cx="461527" cy="49148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3 1">
  <p:cSld name="MAIN_POINT_2_2_1_1_1">
    <p:bg>
      <p:bgPr>
        <a:solidFill>
          <a:srgbClr val="000000"/>
        </a:solidFill>
      </p:bgPr>
    </p:bg>
    <p:spTree>
      <p:nvGrpSpPr>
        <p:cNvPr id="123" name="Shape 123"/>
        <p:cNvGrpSpPr/>
        <p:nvPr/>
      </p:nvGrpSpPr>
      <p:grpSpPr>
        <a:xfrm>
          <a:off x="0" y="0"/>
          <a:ext cx="0" cy="0"/>
          <a:chOff x="0" y="0"/>
          <a:chExt cx="0" cy="0"/>
        </a:xfrm>
      </p:grpSpPr>
      <p:sp>
        <p:nvSpPr>
          <p:cNvPr id="124" name="Google Shape;124;p27"/>
          <p:cNvSpPr/>
          <p:nvPr>
            <p:ph idx="2" type="pic"/>
          </p:nvPr>
        </p:nvSpPr>
        <p:spPr>
          <a:xfrm>
            <a:off x="-95250" y="-155150"/>
            <a:ext cx="9334500" cy="5467500"/>
          </a:xfrm>
          <a:prstGeom prst="rect">
            <a:avLst/>
          </a:prstGeom>
          <a:noFill/>
          <a:ln>
            <a:noFill/>
          </a:ln>
        </p:spPr>
      </p:sp>
      <p:pic>
        <p:nvPicPr>
          <p:cNvPr id="125" name="Google Shape;125;p27"/>
          <p:cNvPicPr preferRelativeResize="0"/>
          <p:nvPr/>
        </p:nvPicPr>
        <p:blipFill rotWithShape="1">
          <a:blip r:embed="rId2">
            <a:alphaModFix/>
          </a:blip>
          <a:srcRect b="0" l="0" r="0" t="0"/>
          <a:stretch/>
        </p:blipFill>
        <p:spPr>
          <a:xfrm>
            <a:off x="1523975" y="1296782"/>
            <a:ext cx="6096025" cy="254991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1">
  <p:cSld name="CUSTOM_1_1">
    <p:spTree>
      <p:nvGrpSpPr>
        <p:cNvPr id="126" name="Shape 126"/>
        <p:cNvGrpSpPr/>
        <p:nvPr/>
      </p:nvGrpSpPr>
      <p:grpSpPr>
        <a:xfrm>
          <a:off x="0" y="0"/>
          <a:ext cx="0" cy="0"/>
          <a:chOff x="0" y="0"/>
          <a:chExt cx="0" cy="0"/>
        </a:xfrm>
      </p:grpSpPr>
      <p:pic>
        <p:nvPicPr>
          <p:cNvPr id="127" name="Google Shape;127;g2e9929616bf_0_155"/>
          <p:cNvPicPr preferRelativeResize="0"/>
          <p:nvPr/>
        </p:nvPicPr>
        <p:blipFill>
          <a:blip r:embed="rId2">
            <a:alphaModFix/>
          </a:blip>
          <a:stretch>
            <a:fillRect/>
          </a:stretch>
        </p:blipFill>
        <p:spPr>
          <a:xfrm>
            <a:off x="-1953725" y="-15775"/>
            <a:ext cx="5143501" cy="5175052"/>
          </a:xfrm>
          <a:prstGeom prst="rect">
            <a:avLst/>
          </a:prstGeom>
          <a:noFill/>
          <a:ln>
            <a:noFill/>
          </a:ln>
        </p:spPr>
      </p:pic>
      <p:sp>
        <p:nvSpPr>
          <p:cNvPr id="128" name="Google Shape;128;g2e9929616bf_0_155"/>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129" name="Google Shape;129;g2e9929616bf_0_155"/>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1600"/>
              </a:spcBef>
              <a:spcAft>
                <a:spcPts val="0"/>
              </a:spcAft>
              <a:buSzPts val="1800"/>
              <a:buNone/>
              <a:defRPr/>
            </a:lvl2pPr>
            <a:lvl3pPr lvl="2" rtl="0">
              <a:lnSpc>
                <a:spcPct val="100000"/>
              </a:lnSpc>
              <a:spcBef>
                <a:spcPts val="1600"/>
              </a:spcBef>
              <a:spcAft>
                <a:spcPts val="0"/>
              </a:spcAft>
              <a:buSzPts val="2100"/>
              <a:buNone/>
              <a:defRPr sz="2100"/>
            </a:lvl3pPr>
            <a:lvl4pPr lvl="3" rtl="0">
              <a:lnSpc>
                <a:spcPct val="100000"/>
              </a:lnSpc>
              <a:spcBef>
                <a:spcPts val="1600"/>
              </a:spcBef>
              <a:spcAft>
                <a:spcPts val="0"/>
              </a:spcAft>
              <a:buSzPts val="2100"/>
              <a:buNone/>
              <a:defRPr sz="2100"/>
            </a:lvl4pPr>
            <a:lvl5pPr lvl="4" rtl="0">
              <a:lnSpc>
                <a:spcPct val="100000"/>
              </a:lnSpc>
              <a:spcBef>
                <a:spcPts val="1600"/>
              </a:spcBef>
              <a:spcAft>
                <a:spcPts val="0"/>
              </a:spcAft>
              <a:buSzPts val="2100"/>
              <a:buNone/>
              <a:defRPr sz="2100"/>
            </a:lvl5pPr>
            <a:lvl6pPr lvl="5" rtl="0">
              <a:lnSpc>
                <a:spcPct val="100000"/>
              </a:lnSpc>
              <a:spcBef>
                <a:spcPts val="1600"/>
              </a:spcBef>
              <a:spcAft>
                <a:spcPts val="0"/>
              </a:spcAft>
              <a:buSzPts val="2100"/>
              <a:buNone/>
              <a:defRPr sz="2100"/>
            </a:lvl6pPr>
            <a:lvl7pPr lvl="6" rtl="0">
              <a:lnSpc>
                <a:spcPct val="100000"/>
              </a:lnSpc>
              <a:spcBef>
                <a:spcPts val="1600"/>
              </a:spcBef>
              <a:spcAft>
                <a:spcPts val="0"/>
              </a:spcAft>
              <a:buSzPts val="2100"/>
              <a:buNone/>
              <a:defRPr sz="2100"/>
            </a:lvl7pPr>
            <a:lvl8pPr lvl="7" rtl="0">
              <a:lnSpc>
                <a:spcPct val="100000"/>
              </a:lnSpc>
              <a:spcBef>
                <a:spcPts val="1600"/>
              </a:spcBef>
              <a:spcAft>
                <a:spcPts val="0"/>
              </a:spcAft>
              <a:buSzPts val="2100"/>
              <a:buNone/>
              <a:defRPr sz="2100"/>
            </a:lvl8pPr>
            <a:lvl9pPr lvl="8" rtl="0">
              <a:lnSpc>
                <a:spcPct val="100000"/>
              </a:lnSpc>
              <a:spcBef>
                <a:spcPts val="160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2">
  <p:cSld name="CUSTOM_1_2">
    <p:spTree>
      <p:nvGrpSpPr>
        <p:cNvPr id="130" name="Shape 130"/>
        <p:cNvGrpSpPr/>
        <p:nvPr/>
      </p:nvGrpSpPr>
      <p:grpSpPr>
        <a:xfrm>
          <a:off x="0" y="0"/>
          <a:ext cx="0" cy="0"/>
          <a:chOff x="0" y="0"/>
          <a:chExt cx="0" cy="0"/>
        </a:xfrm>
      </p:grpSpPr>
      <p:pic>
        <p:nvPicPr>
          <p:cNvPr id="131" name="Google Shape;131;g2e9929616bf_0_285"/>
          <p:cNvPicPr preferRelativeResize="0"/>
          <p:nvPr/>
        </p:nvPicPr>
        <p:blipFill>
          <a:blip r:embed="rId2">
            <a:alphaModFix/>
          </a:blip>
          <a:stretch>
            <a:fillRect/>
          </a:stretch>
        </p:blipFill>
        <p:spPr>
          <a:xfrm>
            <a:off x="-1953725" y="-15775"/>
            <a:ext cx="5143501" cy="5175052"/>
          </a:xfrm>
          <a:prstGeom prst="rect">
            <a:avLst/>
          </a:prstGeom>
          <a:noFill/>
          <a:ln>
            <a:noFill/>
          </a:ln>
        </p:spPr>
      </p:pic>
      <p:sp>
        <p:nvSpPr>
          <p:cNvPr id="132" name="Google Shape;132;g2e9929616bf_0_285"/>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133" name="Google Shape;133;g2e9929616bf_0_285"/>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1600"/>
              </a:spcBef>
              <a:spcAft>
                <a:spcPts val="0"/>
              </a:spcAft>
              <a:buSzPts val="1800"/>
              <a:buNone/>
              <a:defRPr/>
            </a:lvl2pPr>
            <a:lvl3pPr lvl="2" rtl="0">
              <a:lnSpc>
                <a:spcPct val="100000"/>
              </a:lnSpc>
              <a:spcBef>
                <a:spcPts val="1600"/>
              </a:spcBef>
              <a:spcAft>
                <a:spcPts val="0"/>
              </a:spcAft>
              <a:buSzPts val="2100"/>
              <a:buNone/>
              <a:defRPr sz="2100"/>
            </a:lvl3pPr>
            <a:lvl4pPr lvl="3" rtl="0">
              <a:lnSpc>
                <a:spcPct val="100000"/>
              </a:lnSpc>
              <a:spcBef>
                <a:spcPts val="1600"/>
              </a:spcBef>
              <a:spcAft>
                <a:spcPts val="0"/>
              </a:spcAft>
              <a:buSzPts val="2100"/>
              <a:buNone/>
              <a:defRPr sz="2100"/>
            </a:lvl4pPr>
            <a:lvl5pPr lvl="4" rtl="0">
              <a:lnSpc>
                <a:spcPct val="100000"/>
              </a:lnSpc>
              <a:spcBef>
                <a:spcPts val="1600"/>
              </a:spcBef>
              <a:spcAft>
                <a:spcPts val="0"/>
              </a:spcAft>
              <a:buSzPts val="2100"/>
              <a:buNone/>
              <a:defRPr sz="2100"/>
            </a:lvl5pPr>
            <a:lvl6pPr lvl="5" rtl="0">
              <a:lnSpc>
                <a:spcPct val="100000"/>
              </a:lnSpc>
              <a:spcBef>
                <a:spcPts val="1600"/>
              </a:spcBef>
              <a:spcAft>
                <a:spcPts val="0"/>
              </a:spcAft>
              <a:buSzPts val="2100"/>
              <a:buNone/>
              <a:defRPr sz="2100"/>
            </a:lvl6pPr>
            <a:lvl7pPr lvl="6" rtl="0">
              <a:lnSpc>
                <a:spcPct val="100000"/>
              </a:lnSpc>
              <a:spcBef>
                <a:spcPts val="1600"/>
              </a:spcBef>
              <a:spcAft>
                <a:spcPts val="0"/>
              </a:spcAft>
              <a:buSzPts val="2100"/>
              <a:buNone/>
              <a:defRPr sz="2100"/>
            </a:lvl7pPr>
            <a:lvl8pPr lvl="7" rtl="0">
              <a:lnSpc>
                <a:spcPct val="100000"/>
              </a:lnSpc>
              <a:spcBef>
                <a:spcPts val="1600"/>
              </a:spcBef>
              <a:spcAft>
                <a:spcPts val="0"/>
              </a:spcAft>
              <a:buSzPts val="2100"/>
              <a:buNone/>
              <a:defRPr sz="2100"/>
            </a:lvl8pPr>
            <a:lvl9pPr lvl="8" rtl="0">
              <a:lnSpc>
                <a:spcPct val="100000"/>
              </a:lnSpc>
              <a:spcBef>
                <a:spcPts val="1600"/>
              </a:spcBef>
              <a:spcAft>
                <a:spcPts val="0"/>
              </a:spcAft>
              <a:buSzPts val="2100"/>
              <a:buNone/>
              <a:defRPr sz="21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3">
  <p:cSld name="CUSTOM_1_3">
    <p:spTree>
      <p:nvGrpSpPr>
        <p:cNvPr id="134" name="Shape 134"/>
        <p:cNvGrpSpPr/>
        <p:nvPr/>
      </p:nvGrpSpPr>
      <p:grpSpPr>
        <a:xfrm>
          <a:off x="0" y="0"/>
          <a:ext cx="0" cy="0"/>
          <a:chOff x="0" y="0"/>
          <a:chExt cx="0" cy="0"/>
        </a:xfrm>
      </p:grpSpPr>
      <p:pic>
        <p:nvPicPr>
          <p:cNvPr id="135" name="Google Shape;135;g2e9929616bf_0_415"/>
          <p:cNvPicPr preferRelativeResize="0"/>
          <p:nvPr/>
        </p:nvPicPr>
        <p:blipFill>
          <a:blip r:embed="rId2">
            <a:alphaModFix/>
          </a:blip>
          <a:stretch>
            <a:fillRect/>
          </a:stretch>
        </p:blipFill>
        <p:spPr>
          <a:xfrm>
            <a:off x="-1953725" y="-15775"/>
            <a:ext cx="5143501" cy="5175052"/>
          </a:xfrm>
          <a:prstGeom prst="rect">
            <a:avLst/>
          </a:prstGeom>
          <a:noFill/>
          <a:ln>
            <a:noFill/>
          </a:ln>
        </p:spPr>
      </p:pic>
      <p:sp>
        <p:nvSpPr>
          <p:cNvPr id="136" name="Google Shape;136;g2e9929616bf_0_415"/>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137" name="Google Shape;137;g2e9929616bf_0_415"/>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1600"/>
              </a:spcBef>
              <a:spcAft>
                <a:spcPts val="0"/>
              </a:spcAft>
              <a:buSzPts val="1800"/>
              <a:buNone/>
              <a:defRPr/>
            </a:lvl2pPr>
            <a:lvl3pPr lvl="2" rtl="0">
              <a:lnSpc>
                <a:spcPct val="100000"/>
              </a:lnSpc>
              <a:spcBef>
                <a:spcPts val="1600"/>
              </a:spcBef>
              <a:spcAft>
                <a:spcPts val="0"/>
              </a:spcAft>
              <a:buSzPts val="2100"/>
              <a:buNone/>
              <a:defRPr sz="2100"/>
            </a:lvl3pPr>
            <a:lvl4pPr lvl="3" rtl="0">
              <a:lnSpc>
                <a:spcPct val="100000"/>
              </a:lnSpc>
              <a:spcBef>
                <a:spcPts val="1600"/>
              </a:spcBef>
              <a:spcAft>
                <a:spcPts val="0"/>
              </a:spcAft>
              <a:buSzPts val="2100"/>
              <a:buNone/>
              <a:defRPr sz="2100"/>
            </a:lvl4pPr>
            <a:lvl5pPr lvl="4" rtl="0">
              <a:lnSpc>
                <a:spcPct val="100000"/>
              </a:lnSpc>
              <a:spcBef>
                <a:spcPts val="1600"/>
              </a:spcBef>
              <a:spcAft>
                <a:spcPts val="0"/>
              </a:spcAft>
              <a:buSzPts val="2100"/>
              <a:buNone/>
              <a:defRPr sz="2100"/>
            </a:lvl5pPr>
            <a:lvl6pPr lvl="5" rtl="0">
              <a:lnSpc>
                <a:spcPct val="100000"/>
              </a:lnSpc>
              <a:spcBef>
                <a:spcPts val="1600"/>
              </a:spcBef>
              <a:spcAft>
                <a:spcPts val="0"/>
              </a:spcAft>
              <a:buSzPts val="2100"/>
              <a:buNone/>
              <a:defRPr sz="2100"/>
            </a:lvl6pPr>
            <a:lvl7pPr lvl="6" rtl="0">
              <a:lnSpc>
                <a:spcPct val="100000"/>
              </a:lnSpc>
              <a:spcBef>
                <a:spcPts val="1600"/>
              </a:spcBef>
              <a:spcAft>
                <a:spcPts val="0"/>
              </a:spcAft>
              <a:buSzPts val="2100"/>
              <a:buNone/>
              <a:defRPr sz="2100"/>
            </a:lvl7pPr>
            <a:lvl8pPr lvl="7" rtl="0">
              <a:lnSpc>
                <a:spcPct val="100000"/>
              </a:lnSpc>
              <a:spcBef>
                <a:spcPts val="1600"/>
              </a:spcBef>
              <a:spcAft>
                <a:spcPts val="0"/>
              </a:spcAft>
              <a:buSzPts val="2100"/>
              <a:buNone/>
              <a:defRPr sz="2100"/>
            </a:lvl8pPr>
            <a:lvl9pPr lvl="8" rtl="0">
              <a:lnSpc>
                <a:spcPct val="100000"/>
              </a:lnSpc>
              <a:spcBef>
                <a:spcPts val="1600"/>
              </a:spcBef>
              <a:spcAft>
                <a:spcPts val="0"/>
              </a:spcAft>
              <a:buSzPts val="2100"/>
              <a:buNone/>
              <a:defRPr sz="2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4">
  <p:cSld name="CUSTOM_1_4">
    <p:spTree>
      <p:nvGrpSpPr>
        <p:cNvPr id="138" name="Shape 138"/>
        <p:cNvGrpSpPr/>
        <p:nvPr/>
      </p:nvGrpSpPr>
      <p:grpSpPr>
        <a:xfrm>
          <a:off x="0" y="0"/>
          <a:ext cx="0" cy="0"/>
          <a:chOff x="0" y="0"/>
          <a:chExt cx="0" cy="0"/>
        </a:xfrm>
      </p:grpSpPr>
      <p:pic>
        <p:nvPicPr>
          <p:cNvPr id="139" name="Google Shape;139;g2e9929616bf_0_545"/>
          <p:cNvPicPr preferRelativeResize="0"/>
          <p:nvPr/>
        </p:nvPicPr>
        <p:blipFill>
          <a:blip r:embed="rId2">
            <a:alphaModFix/>
          </a:blip>
          <a:stretch>
            <a:fillRect/>
          </a:stretch>
        </p:blipFill>
        <p:spPr>
          <a:xfrm>
            <a:off x="-1953725" y="-15775"/>
            <a:ext cx="5143501" cy="5175052"/>
          </a:xfrm>
          <a:prstGeom prst="rect">
            <a:avLst/>
          </a:prstGeom>
          <a:noFill/>
          <a:ln>
            <a:noFill/>
          </a:ln>
        </p:spPr>
      </p:pic>
      <p:sp>
        <p:nvSpPr>
          <p:cNvPr id="140" name="Google Shape;140;g2e9929616bf_0_545"/>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141" name="Google Shape;141;g2e9929616bf_0_545"/>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1600"/>
              </a:spcBef>
              <a:spcAft>
                <a:spcPts val="0"/>
              </a:spcAft>
              <a:buSzPts val="1800"/>
              <a:buNone/>
              <a:defRPr/>
            </a:lvl2pPr>
            <a:lvl3pPr lvl="2" rtl="0">
              <a:lnSpc>
                <a:spcPct val="100000"/>
              </a:lnSpc>
              <a:spcBef>
                <a:spcPts val="1600"/>
              </a:spcBef>
              <a:spcAft>
                <a:spcPts val="0"/>
              </a:spcAft>
              <a:buSzPts val="2100"/>
              <a:buNone/>
              <a:defRPr sz="2100"/>
            </a:lvl3pPr>
            <a:lvl4pPr lvl="3" rtl="0">
              <a:lnSpc>
                <a:spcPct val="100000"/>
              </a:lnSpc>
              <a:spcBef>
                <a:spcPts val="1600"/>
              </a:spcBef>
              <a:spcAft>
                <a:spcPts val="0"/>
              </a:spcAft>
              <a:buSzPts val="2100"/>
              <a:buNone/>
              <a:defRPr sz="2100"/>
            </a:lvl4pPr>
            <a:lvl5pPr lvl="4" rtl="0">
              <a:lnSpc>
                <a:spcPct val="100000"/>
              </a:lnSpc>
              <a:spcBef>
                <a:spcPts val="1600"/>
              </a:spcBef>
              <a:spcAft>
                <a:spcPts val="0"/>
              </a:spcAft>
              <a:buSzPts val="2100"/>
              <a:buNone/>
              <a:defRPr sz="2100"/>
            </a:lvl5pPr>
            <a:lvl6pPr lvl="5" rtl="0">
              <a:lnSpc>
                <a:spcPct val="100000"/>
              </a:lnSpc>
              <a:spcBef>
                <a:spcPts val="1600"/>
              </a:spcBef>
              <a:spcAft>
                <a:spcPts val="0"/>
              </a:spcAft>
              <a:buSzPts val="2100"/>
              <a:buNone/>
              <a:defRPr sz="2100"/>
            </a:lvl6pPr>
            <a:lvl7pPr lvl="6" rtl="0">
              <a:lnSpc>
                <a:spcPct val="100000"/>
              </a:lnSpc>
              <a:spcBef>
                <a:spcPts val="1600"/>
              </a:spcBef>
              <a:spcAft>
                <a:spcPts val="0"/>
              </a:spcAft>
              <a:buSzPts val="2100"/>
              <a:buNone/>
              <a:defRPr sz="2100"/>
            </a:lvl7pPr>
            <a:lvl8pPr lvl="7" rtl="0">
              <a:lnSpc>
                <a:spcPct val="100000"/>
              </a:lnSpc>
              <a:spcBef>
                <a:spcPts val="1600"/>
              </a:spcBef>
              <a:spcAft>
                <a:spcPts val="0"/>
              </a:spcAft>
              <a:buSzPts val="2100"/>
              <a:buNone/>
              <a:defRPr sz="2100"/>
            </a:lvl8pPr>
            <a:lvl9pPr lvl="8" rtl="0">
              <a:lnSpc>
                <a:spcPct val="100000"/>
              </a:lnSpc>
              <a:spcBef>
                <a:spcPts val="1600"/>
              </a:spcBef>
              <a:spcAft>
                <a:spcPts val="0"/>
              </a:spcAft>
              <a:buSzPts val="2100"/>
              <a:buNone/>
              <a:defRPr sz="21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5">
  <p:cSld name="CUSTOM_1_5">
    <p:spTree>
      <p:nvGrpSpPr>
        <p:cNvPr id="142" name="Shape 142"/>
        <p:cNvGrpSpPr/>
        <p:nvPr/>
      </p:nvGrpSpPr>
      <p:grpSpPr>
        <a:xfrm>
          <a:off x="0" y="0"/>
          <a:ext cx="0" cy="0"/>
          <a:chOff x="0" y="0"/>
          <a:chExt cx="0" cy="0"/>
        </a:xfrm>
      </p:grpSpPr>
      <p:pic>
        <p:nvPicPr>
          <p:cNvPr id="143" name="Google Shape;143;g2e9929616bf_0_675"/>
          <p:cNvPicPr preferRelativeResize="0"/>
          <p:nvPr/>
        </p:nvPicPr>
        <p:blipFill>
          <a:blip r:embed="rId2">
            <a:alphaModFix/>
          </a:blip>
          <a:stretch>
            <a:fillRect/>
          </a:stretch>
        </p:blipFill>
        <p:spPr>
          <a:xfrm>
            <a:off x="-1953725" y="-15775"/>
            <a:ext cx="5143501" cy="5175052"/>
          </a:xfrm>
          <a:prstGeom prst="rect">
            <a:avLst/>
          </a:prstGeom>
          <a:noFill/>
          <a:ln>
            <a:noFill/>
          </a:ln>
        </p:spPr>
      </p:pic>
      <p:sp>
        <p:nvSpPr>
          <p:cNvPr id="144" name="Google Shape;144;g2e9929616bf_0_675"/>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145" name="Google Shape;145;g2e9929616bf_0_675"/>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1600"/>
              </a:spcBef>
              <a:spcAft>
                <a:spcPts val="0"/>
              </a:spcAft>
              <a:buSzPts val="1800"/>
              <a:buNone/>
              <a:defRPr/>
            </a:lvl2pPr>
            <a:lvl3pPr lvl="2" rtl="0">
              <a:lnSpc>
                <a:spcPct val="100000"/>
              </a:lnSpc>
              <a:spcBef>
                <a:spcPts val="1600"/>
              </a:spcBef>
              <a:spcAft>
                <a:spcPts val="0"/>
              </a:spcAft>
              <a:buSzPts val="2100"/>
              <a:buNone/>
              <a:defRPr sz="2100"/>
            </a:lvl3pPr>
            <a:lvl4pPr lvl="3" rtl="0">
              <a:lnSpc>
                <a:spcPct val="100000"/>
              </a:lnSpc>
              <a:spcBef>
                <a:spcPts val="1600"/>
              </a:spcBef>
              <a:spcAft>
                <a:spcPts val="0"/>
              </a:spcAft>
              <a:buSzPts val="2100"/>
              <a:buNone/>
              <a:defRPr sz="2100"/>
            </a:lvl4pPr>
            <a:lvl5pPr lvl="4" rtl="0">
              <a:lnSpc>
                <a:spcPct val="100000"/>
              </a:lnSpc>
              <a:spcBef>
                <a:spcPts val="1600"/>
              </a:spcBef>
              <a:spcAft>
                <a:spcPts val="0"/>
              </a:spcAft>
              <a:buSzPts val="2100"/>
              <a:buNone/>
              <a:defRPr sz="2100"/>
            </a:lvl5pPr>
            <a:lvl6pPr lvl="5" rtl="0">
              <a:lnSpc>
                <a:spcPct val="100000"/>
              </a:lnSpc>
              <a:spcBef>
                <a:spcPts val="1600"/>
              </a:spcBef>
              <a:spcAft>
                <a:spcPts val="0"/>
              </a:spcAft>
              <a:buSzPts val="2100"/>
              <a:buNone/>
              <a:defRPr sz="2100"/>
            </a:lvl6pPr>
            <a:lvl7pPr lvl="6" rtl="0">
              <a:lnSpc>
                <a:spcPct val="100000"/>
              </a:lnSpc>
              <a:spcBef>
                <a:spcPts val="1600"/>
              </a:spcBef>
              <a:spcAft>
                <a:spcPts val="0"/>
              </a:spcAft>
              <a:buSzPts val="2100"/>
              <a:buNone/>
              <a:defRPr sz="2100"/>
            </a:lvl7pPr>
            <a:lvl8pPr lvl="7" rtl="0">
              <a:lnSpc>
                <a:spcPct val="100000"/>
              </a:lnSpc>
              <a:spcBef>
                <a:spcPts val="1600"/>
              </a:spcBef>
              <a:spcAft>
                <a:spcPts val="0"/>
              </a:spcAft>
              <a:buSzPts val="2100"/>
              <a:buNone/>
              <a:defRPr sz="2100"/>
            </a:lvl8pPr>
            <a:lvl9pPr lvl="8" rtl="0">
              <a:lnSpc>
                <a:spcPct val="100000"/>
              </a:lnSpc>
              <a:spcBef>
                <a:spcPts val="1600"/>
              </a:spcBef>
              <a:spcAft>
                <a:spcPts val="0"/>
              </a:spcAft>
              <a:buSzPts val="2100"/>
              <a:buNone/>
              <a:defRPr sz="21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6">
  <p:cSld name="CUSTOM_1_6">
    <p:spTree>
      <p:nvGrpSpPr>
        <p:cNvPr id="146" name="Shape 146"/>
        <p:cNvGrpSpPr/>
        <p:nvPr/>
      </p:nvGrpSpPr>
      <p:grpSpPr>
        <a:xfrm>
          <a:off x="0" y="0"/>
          <a:ext cx="0" cy="0"/>
          <a:chOff x="0" y="0"/>
          <a:chExt cx="0" cy="0"/>
        </a:xfrm>
      </p:grpSpPr>
      <p:pic>
        <p:nvPicPr>
          <p:cNvPr id="147" name="Google Shape;147;g2e9929616bf_0_805"/>
          <p:cNvPicPr preferRelativeResize="0"/>
          <p:nvPr/>
        </p:nvPicPr>
        <p:blipFill>
          <a:blip r:embed="rId2">
            <a:alphaModFix/>
          </a:blip>
          <a:stretch>
            <a:fillRect/>
          </a:stretch>
        </p:blipFill>
        <p:spPr>
          <a:xfrm>
            <a:off x="-1953725" y="-15775"/>
            <a:ext cx="5143501" cy="5175052"/>
          </a:xfrm>
          <a:prstGeom prst="rect">
            <a:avLst/>
          </a:prstGeom>
          <a:noFill/>
          <a:ln>
            <a:noFill/>
          </a:ln>
        </p:spPr>
      </p:pic>
      <p:sp>
        <p:nvSpPr>
          <p:cNvPr id="148" name="Google Shape;148;g2e9929616bf_0_805"/>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149" name="Google Shape;149;g2e9929616bf_0_805"/>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1600"/>
              </a:spcBef>
              <a:spcAft>
                <a:spcPts val="0"/>
              </a:spcAft>
              <a:buSzPts val="1800"/>
              <a:buNone/>
              <a:defRPr/>
            </a:lvl2pPr>
            <a:lvl3pPr lvl="2" rtl="0">
              <a:lnSpc>
                <a:spcPct val="100000"/>
              </a:lnSpc>
              <a:spcBef>
                <a:spcPts val="1600"/>
              </a:spcBef>
              <a:spcAft>
                <a:spcPts val="0"/>
              </a:spcAft>
              <a:buSzPts val="2100"/>
              <a:buNone/>
              <a:defRPr sz="2100"/>
            </a:lvl3pPr>
            <a:lvl4pPr lvl="3" rtl="0">
              <a:lnSpc>
                <a:spcPct val="100000"/>
              </a:lnSpc>
              <a:spcBef>
                <a:spcPts val="1600"/>
              </a:spcBef>
              <a:spcAft>
                <a:spcPts val="0"/>
              </a:spcAft>
              <a:buSzPts val="2100"/>
              <a:buNone/>
              <a:defRPr sz="2100"/>
            </a:lvl4pPr>
            <a:lvl5pPr lvl="4" rtl="0">
              <a:lnSpc>
                <a:spcPct val="100000"/>
              </a:lnSpc>
              <a:spcBef>
                <a:spcPts val="1600"/>
              </a:spcBef>
              <a:spcAft>
                <a:spcPts val="0"/>
              </a:spcAft>
              <a:buSzPts val="2100"/>
              <a:buNone/>
              <a:defRPr sz="2100"/>
            </a:lvl5pPr>
            <a:lvl6pPr lvl="5" rtl="0">
              <a:lnSpc>
                <a:spcPct val="100000"/>
              </a:lnSpc>
              <a:spcBef>
                <a:spcPts val="1600"/>
              </a:spcBef>
              <a:spcAft>
                <a:spcPts val="0"/>
              </a:spcAft>
              <a:buSzPts val="2100"/>
              <a:buNone/>
              <a:defRPr sz="2100"/>
            </a:lvl6pPr>
            <a:lvl7pPr lvl="6" rtl="0">
              <a:lnSpc>
                <a:spcPct val="100000"/>
              </a:lnSpc>
              <a:spcBef>
                <a:spcPts val="1600"/>
              </a:spcBef>
              <a:spcAft>
                <a:spcPts val="0"/>
              </a:spcAft>
              <a:buSzPts val="2100"/>
              <a:buNone/>
              <a:defRPr sz="2100"/>
            </a:lvl7pPr>
            <a:lvl8pPr lvl="7" rtl="0">
              <a:lnSpc>
                <a:spcPct val="100000"/>
              </a:lnSpc>
              <a:spcBef>
                <a:spcPts val="1600"/>
              </a:spcBef>
              <a:spcAft>
                <a:spcPts val="0"/>
              </a:spcAft>
              <a:buSzPts val="2100"/>
              <a:buNone/>
              <a:defRPr sz="2100"/>
            </a:lvl8pPr>
            <a:lvl9pPr lvl="8" rtl="0">
              <a:lnSpc>
                <a:spcPct val="100000"/>
              </a:lnSpc>
              <a:spcBef>
                <a:spcPts val="1600"/>
              </a:spcBef>
              <a:spcAft>
                <a:spcPts val="0"/>
              </a:spcAft>
              <a:buSzPts val="2100"/>
              <a:buNone/>
              <a:defRPr sz="21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TITLE_4_1_2">
    <p:spTree>
      <p:nvGrpSpPr>
        <p:cNvPr id="150" name="Shape 150"/>
        <p:cNvGrpSpPr/>
        <p:nvPr/>
      </p:nvGrpSpPr>
      <p:grpSpPr>
        <a:xfrm>
          <a:off x="0" y="0"/>
          <a:ext cx="0" cy="0"/>
          <a:chOff x="0" y="0"/>
          <a:chExt cx="0" cy="0"/>
        </a:xfrm>
      </p:grpSpPr>
      <p:sp>
        <p:nvSpPr>
          <p:cNvPr id="151" name="Google Shape;151;g2e9929616bf_0_937"/>
          <p:cNvSpPr txBox="1"/>
          <p:nvPr>
            <p:ph type="title"/>
          </p:nvPr>
        </p:nvSpPr>
        <p:spPr>
          <a:xfrm>
            <a:off x="606225" y="385025"/>
            <a:ext cx="8382000" cy="6261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 name="Google Shape;152;g2e9929616bf_0_937"/>
          <p:cNvSpPr txBox="1"/>
          <p:nvPr>
            <p:ph idx="1" type="body"/>
          </p:nvPr>
        </p:nvSpPr>
        <p:spPr>
          <a:xfrm>
            <a:off x="638675" y="1089250"/>
            <a:ext cx="57909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153" name="Google Shape;153;g2e9929616bf_0_937"/>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154" name="Google Shape;154;g2e9929616bf_0_937"/>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155" name="Google Shape;155;g2e9929616bf_0_937"/>
          <p:cNvSpPr txBox="1"/>
          <p:nvPr>
            <p:ph idx="2"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pic>
        <p:nvPicPr>
          <p:cNvPr id="156" name="Google Shape;156;g2e9929616bf_0_937"/>
          <p:cNvPicPr preferRelativeResize="0"/>
          <p:nvPr/>
        </p:nvPicPr>
        <p:blipFill>
          <a:blip r:embed="rId3">
            <a:alphaModFix/>
          </a:blip>
          <a:stretch>
            <a:fillRect/>
          </a:stretch>
        </p:blipFill>
        <p:spPr>
          <a:xfrm>
            <a:off x="8560018" y="4405464"/>
            <a:ext cx="461540" cy="461540"/>
          </a:xfrm>
          <a:prstGeom prst="rect">
            <a:avLst/>
          </a:prstGeom>
          <a:noFill/>
          <a:ln>
            <a:noFill/>
          </a:ln>
        </p:spPr>
      </p:pic>
      <p:pic>
        <p:nvPicPr>
          <p:cNvPr id="157" name="Google Shape;157;g2e9929616bf_0_937"/>
          <p:cNvPicPr preferRelativeResize="0"/>
          <p:nvPr/>
        </p:nvPicPr>
        <p:blipFill>
          <a:blip r:embed="rId4">
            <a:alphaModFix/>
          </a:blip>
          <a:stretch>
            <a:fillRect/>
          </a:stretch>
        </p:blipFill>
        <p:spPr>
          <a:xfrm>
            <a:off x="8732512" y="4766159"/>
            <a:ext cx="362074" cy="362074"/>
          </a:xfrm>
          <a:prstGeom prst="rect">
            <a:avLst/>
          </a:prstGeom>
          <a:noFill/>
          <a:ln>
            <a:noFill/>
          </a:ln>
        </p:spPr>
      </p:pic>
      <p:pic>
        <p:nvPicPr>
          <p:cNvPr id="158" name="Google Shape;158;g2e9929616bf_0_937"/>
          <p:cNvPicPr preferRelativeResize="0"/>
          <p:nvPr/>
        </p:nvPicPr>
        <p:blipFill>
          <a:blip r:embed="rId5">
            <a:alphaModFix/>
          </a:blip>
          <a:stretch>
            <a:fillRect/>
          </a:stretch>
        </p:blipFill>
        <p:spPr>
          <a:xfrm>
            <a:off x="8505313" y="4565731"/>
            <a:ext cx="461527" cy="491489"/>
          </a:xfrm>
          <a:prstGeom prst="rect">
            <a:avLst/>
          </a:prstGeom>
          <a:noFill/>
          <a:ln>
            <a:noFill/>
          </a:ln>
        </p:spPr>
      </p:pic>
    </p:spTree>
  </p:cSld>
  <p:clrMapOvr>
    <a:masterClrMapping/>
  </p:clrMapOvr>
  <p:extLst>
    <p:ext uri="{DCECCB84-F9BA-43D5-87BE-67443E8EF086}">
      <p15:sldGuideLst>
        <p15:guide id="1" pos="5358">
          <p15:clr>
            <a:srgbClr val="FA7B17"/>
          </p15:clr>
        </p15:guide>
        <p15:guide id="2" pos="402">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TITLE_4_1_3">
    <p:spTree>
      <p:nvGrpSpPr>
        <p:cNvPr id="159" name="Shape 159"/>
        <p:cNvGrpSpPr/>
        <p:nvPr/>
      </p:nvGrpSpPr>
      <p:grpSpPr>
        <a:xfrm>
          <a:off x="0" y="0"/>
          <a:ext cx="0" cy="0"/>
          <a:chOff x="0" y="0"/>
          <a:chExt cx="0" cy="0"/>
        </a:xfrm>
      </p:grpSpPr>
      <p:sp>
        <p:nvSpPr>
          <p:cNvPr id="160" name="Google Shape;160;g2e9929616bf_0_1080"/>
          <p:cNvSpPr txBox="1"/>
          <p:nvPr>
            <p:ph type="title"/>
          </p:nvPr>
        </p:nvSpPr>
        <p:spPr>
          <a:xfrm>
            <a:off x="606225" y="385025"/>
            <a:ext cx="8382000" cy="6261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g2e9929616bf_0_1080"/>
          <p:cNvSpPr txBox="1"/>
          <p:nvPr>
            <p:ph idx="1" type="body"/>
          </p:nvPr>
        </p:nvSpPr>
        <p:spPr>
          <a:xfrm>
            <a:off x="638675" y="1089250"/>
            <a:ext cx="57909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162" name="Google Shape;162;g2e9929616bf_0_1080"/>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163" name="Google Shape;163;g2e9929616bf_0_1080"/>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164" name="Google Shape;164;g2e9929616bf_0_1080"/>
          <p:cNvSpPr txBox="1"/>
          <p:nvPr>
            <p:ph idx="2"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pic>
        <p:nvPicPr>
          <p:cNvPr id="165" name="Google Shape;165;g2e9929616bf_0_1080"/>
          <p:cNvPicPr preferRelativeResize="0"/>
          <p:nvPr/>
        </p:nvPicPr>
        <p:blipFill>
          <a:blip r:embed="rId3">
            <a:alphaModFix/>
          </a:blip>
          <a:stretch>
            <a:fillRect/>
          </a:stretch>
        </p:blipFill>
        <p:spPr>
          <a:xfrm>
            <a:off x="8560018" y="4405464"/>
            <a:ext cx="461540" cy="461540"/>
          </a:xfrm>
          <a:prstGeom prst="rect">
            <a:avLst/>
          </a:prstGeom>
          <a:noFill/>
          <a:ln>
            <a:noFill/>
          </a:ln>
        </p:spPr>
      </p:pic>
      <p:pic>
        <p:nvPicPr>
          <p:cNvPr id="166" name="Google Shape;166;g2e9929616bf_0_1080"/>
          <p:cNvPicPr preferRelativeResize="0"/>
          <p:nvPr/>
        </p:nvPicPr>
        <p:blipFill>
          <a:blip r:embed="rId4">
            <a:alphaModFix/>
          </a:blip>
          <a:stretch>
            <a:fillRect/>
          </a:stretch>
        </p:blipFill>
        <p:spPr>
          <a:xfrm>
            <a:off x="8732512" y="4766159"/>
            <a:ext cx="362074" cy="362074"/>
          </a:xfrm>
          <a:prstGeom prst="rect">
            <a:avLst/>
          </a:prstGeom>
          <a:noFill/>
          <a:ln>
            <a:noFill/>
          </a:ln>
        </p:spPr>
      </p:pic>
      <p:pic>
        <p:nvPicPr>
          <p:cNvPr id="167" name="Google Shape;167;g2e9929616bf_0_1080"/>
          <p:cNvPicPr preferRelativeResize="0"/>
          <p:nvPr/>
        </p:nvPicPr>
        <p:blipFill>
          <a:blip r:embed="rId5">
            <a:alphaModFix/>
          </a:blip>
          <a:stretch>
            <a:fillRect/>
          </a:stretch>
        </p:blipFill>
        <p:spPr>
          <a:xfrm>
            <a:off x="8505313" y="4565731"/>
            <a:ext cx="461527" cy="491489"/>
          </a:xfrm>
          <a:prstGeom prst="rect">
            <a:avLst/>
          </a:prstGeom>
          <a:noFill/>
          <a:ln>
            <a:noFill/>
          </a:ln>
        </p:spPr>
      </p:pic>
    </p:spTree>
  </p:cSld>
  <p:clrMapOvr>
    <a:masterClrMapping/>
  </p:clrMapOvr>
  <p:extLst>
    <p:ext uri="{DCECCB84-F9BA-43D5-87BE-67443E8EF086}">
      <p15:sldGuideLst>
        <p15:guide id="1" pos="5358">
          <p15:clr>
            <a:srgbClr val="FA7B17"/>
          </p15:clr>
        </p15:guide>
        <p15:guide id="2" pos="402">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3">
  <p:cSld name="TITLE_4_1_4">
    <p:spTree>
      <p:nvGrpSpPr>
        <p:cNvPr id="168" name="Shape 168"/>
        <p:cNvGrpSpPr/>
        <p:nvPr/>
      </p:nvGrpSpPr>
      <p:grpSpPr>
        <a:xfrm>
          <a:off x="0" y="0"/>
          <a:ext cx="0" cy="0"/>
          <a:chOff x="0" y="0"/>
          <a:chExt cx="0" cy="0"/>
        </a:xfrm>
      </p:grpSpPr>
      <p:sp>
        <p:nvSpPr>
          <p:cNvPr id="169" name="Google Shape;169;g2e9929616bf_0_1217"/>
          <p:cNvSpPr txBox="1"/>
          <p:nvPr>
            <p:ph type="title"/>
          </p:nvPr>
        </p:nvSpPr>
        <p:spPr>
          <a:xfrm>
            <a:off x="606225" y="385025"/>
            <a:ext cx="8382000" cy="6261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g2e9929616bf_0_1217"/>
          <p:cNvSpPr txBox="1"/>
          <p:nvPr>
            <p:ph idx="1" type="body"/>
          </p:nvPr>
        </p:nvSpPr>
        <p:spPr>
          <a:xfrm>
            <a:off x="638675" y="1089250"/>
            <a:ext cx="57909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171" name="Google Shape;171;g2e9929616bf_0_1217"/>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172" name="Google Shape;172;g2e9929616bf_0_1217"/>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173" name="Google Shape;173;g2e9929616bf_0_1217"/>
          <p:cNvSpPr txBox="1"/>
          <p:nvPr>
            <p:ph idx="2"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pic>
        <p:nvPicPr>
          <p:cNvPr id="174" name="Google Shape;174;g2e9929616bf_0_1217"/>
          <p:cNvPicPr preferRelativeResize="0"/>
          <p:nvPr/>
        </p:nvPicPr>
        <p:blipFill>
          <a:blip r:embed="rId3">
            <a:alphaModFix/>
          </a:blip>
          <a:stretch>
            <a:fillRect/>
          </a:stretch>
        </p:blipFill>
        <p:spPr>
          <a:xfrm>
            <a:off x="8560018" y="4405464"/>
            <a:ext cx="461540" cy="461540"/>
          </a:xfrm>
          <a:prstGeom prst="rect">
            <a:avLst/>
          </a:prstGeom>
          <a:noFill/>
          <a:ln>
            <a:noFill/>
          </a:ln>
        </p:spPr>
      </p:pic>
      <p:pic>
        <p:nvPicPr>
          <p:cNvPr id="175" name="Google Shape;175;g2e9929616bf_0_1217"/>
          <p:cNvPicPr preferRelativeResize="0"/>
          <p:nvPr/>
        </p:nvPicPr>
        <p:blipFill>
          <a:blip r:embed="rId4">
            <a:alphaModFix/>
          </a:blip>
          <a:stretch>
            <a:fillRect/>
          </a:stretch>
        </p:blipFill>
        <p:spPr>
          <a:xfrm>
            <a:off x="8732512" y="4766159"/>
            <a:ext cx="362074" cy="362074"/>
          </a:xfrm>
          <a:prstGeom prst="rect">
            <a:avLst/>
          </a:prstGeom>
          <a:noFill/>
          <a:ln>
            <a:noFill/>
          </a:ln>
        </p:spPr>
      </p:pic>
      <p:pic>
        <p:nvPicPr>
          <p:cNvPr id="176" name="Google Shape;176;g2e9929616bf_0_1217"/>
          <p:cNvPicPr preferRelativeResize="0"/>
          <p:nvPr/>
        </p:nvPicPr>
        <p:blipFill>
          <a:blip r:embed="rId5">
            <a:alphaModFix/>
          </a:blip>
          <a:stretch>
            <a:fillRect/>
          </a:stretch>
        </p:blipFill>
        <p:spPr>
          <a:xfrm>
            <a:off x="8505313" y="4565731"/>
            <a:ext cx="461527" cy="491489"/>
          </a:xfrm>
          <a:prstGeom prst="rect">
            <a:avLst/>
          </a:prstGeom>
          <a:noFill/>
          <a:ln>
            <a:noFill/>
          </a:ln>
        </p:spPr>
      </p:pic>
    </p:spTree>
  </p:cSld>
  <p:clrMapOvr>
    <a:masterClrMapping/>
  </p:clrMapOvr>
  <p:extLst>
    <p:ext uri="{DCECCB84-F9BA-43D5-87BE-67443E8EF086}">
      <p15:sldGuideLst>
        <p15:guide id="1" pos="5358">
          <p15:clr>
            <a:srgbClr val="FA7B17"/>
          </p15:clr>
        </p15:guide>
        <p15:guide id="2" pos="40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TITLE_4_1_1">
    <p:spTree>
      <p:nvGrpSpPr>
        <p:cNvPr id="22" name="Shape 22"/>
        <p:cNvGrpSpPr/>
        <p:nvPr/>
      </p:nvGrpSpPr>
      <p:grpSpPr>
        <a:xfrm>
          <a:off x="0" y="0"/>
          <a:ext cx="0" cy="0"/>
          <a:chOff x="0" y="0"/>
          <a:chExt cx="0" cy="0"/>
        </a:xfrm>
      </p:grpSpPr>
      <p:sp>
        <p:nvSpPr>
          <p:cNvPr id="23" name="Google Shape;23;p10"/>
          <p:cNvSpPr txBox="1"/>
          <p:nvPr>
            <p:ph type="title"/>
          </p:nvPr>
        </p:nvSpPr>
        <p:spPr>
          <a:xfrm>
            <a:off x="606225" y="269300"/>
            <a:ext cx="8382000" cy="859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24" name="Google Shape;24;p10"/>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25" name="Google Shape;25;p10"/>
          <p:cNvSpPr txBox="1"/>
          <p:nvPr>
            <p:ph idx="1" type="body"/>
          </p:nvPr>
        </p:nvSpPr>
        <p:spPr>
          <a:xfrm>
            <a:off x="638675" y="1089250"/>
            <a:ext cx="3183600" cy="3114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30200" lvl="2" marL="1371600" algn="l">
              <a:lnSpc>
                <a:spcPct val="115000"/>
              </a:lnSpc>
              <a:spcBef>
                <a:spcPts val="1600"/>
              </a:spcBef>
              <a:spcAft>
                <a:spcPts val="0"/>
              </a:spcAft>
              <a:buSzPts val="1600"/>
              <a:buChar char="■"/>
              <a:defRPr/>
            </a:lvl3pPr>
            <a:lvl4pPr indent="-311150" lvl="3" marL="1828800" algn="l">
              <a:lnSpc>
                <a:spcPct val="115000"/>
              </a:lnSpc>
              <a:spcBef>
                <a:spcPts val="1600"/>
              </a:spcBef>
              <a:spcAft>
                <a:spcPts val="0"/>
              </a:spcAft>
              <a:buSzPts val="1300"/>
              <a:buChar char="●"/>
              <a:defRPr/>
            </a:lvl4pPr>
            <a:lvl5pPr indent="-292100" lvl="4" marL="2286000" algn="l">
              <a:lnSpc>
                <a:spcPct val="115000"/>
              </a:lnSpc>
              <a:spcBef>
                <a:spcPts val="1600"/>
              </a:spcBef>
              <a:spcAft>
                <a:spcPts val="0"/>
              </a:spcAft>
              <a:buSzPts val="10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26" name="Google Shape;26;p10"/>
          <p:cNvSpPr txBox="1"/>
          <p:nvPr>
            <p:ph idx="2" type="body"/>
          </p:nvPr>
        </p:nvSpPr>
        <p:spPr>
          <a:xfrm>
            <a:off x="4089400" y="1089250"/>
            <a:ext cx="3183600" cy="3114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30200" lvl="2" marL="1371600" algn="l">
              <a:lnSpc>
                <a:spcPct val="115000"/>
              </a:lnSpc>
              <a:spcBef>
                <a:spcPts val="1600"/>
              </a:spcBef>
              <a:spcAft>
                <a:spcPts val="0"/>
              </a:spcAft>
              <a:buSzPts val="1600"/>
              <a:buChar char="■"/>
              <a:defRPr/>
            </a:lvl3pPr>
            <a:lvl4pPr indent="-311150" lvl="3" marL="1828800" algn="l">
              <a:lnSpc>
                <a:spcPct val="115000"/>
              </a:lnSpc>
              <a:spcBef>
                <a:spcPts val="1600"/>
              </a:spcBef>
              <a:spcAft>
                <a:spcPts val="0"/>
              </a:spcAft>
              <a:buSzPts val="1300"/>
              <a:buChar char="●"/>
              <a:defRPr/>
            </a:lvl4pPr>
            <a:lvl5pPr indent="-292100" lvl="4" marL="2286000" algn="l">
              <a:lnSpc>
                <a:spcPct val="115000"/>
              </a:lnSpc>
              <a:spcBef>
                <a:spcPts val="1600"/>
              </a:spcBef>
              <a:spcAft>
                <a:spcPts val="0"/>
              </a:spcAft>
              <a:buSzPts val="10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27" name="Google Shape;27;p10"/>
          <p:cNvSpPr txBox="1"/>
          <p:nvPr>
            <p:ph idx="3"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1600"/>
              </a:spcBef>
              <a:spcAft>
                <a:spcPts val="0"/>
              </a:spcAft>
              <a:buClr>
                <a:schemeClr val="dk1"/>
              </a:buClr>
              <a:buSzPts val="1800"/>
              <a:buNone/>
              <a:defRPr>
                <a:solidFill>
                  <a:schemeClr val="dk1"/>
                </a:solidFill>
              </a:defRPr>
            </a:lvl2pPr>
            <a:lvl3pPr lvl="2" algn="l">
              <a:lnSpc>
                <a:spcPct val="115000"/>
              </a:lnSpc>
              <a:spcBef>
                <a:spcPts val="1600"/>
              </a:spcBef>
              <a:spcAft>
                <a:spcPts val="0"/>
              </a:spcAft>
              <a:buClr>
                <a:schemeClr val="dk1"/>
              </a:buClr>
              <a:buSzPts val="1600"/>
              <a:buNone/>
              <a:defRPr>
                <a:solidFill>
                  <a:schemeClr val="dk1"/>
                </a:solidFill>
              </a:defRPr>
            </a:lvl3pPr>
            <a:lvl4pPr lvl="3" algn="l">
              <a:lnSpc>
                <a:spcPct val="115000"/>
              </a:lnSpc>
              <a:spcBef>
                <a:spcPts val="1600"/>
              </a:spcBef>
              <a:spcAft>
                <a:spcPts val="0"/>
              </a:spcAft>
              <a:buClr>
                <a:schemeClr val="dk1"/>
              </a:buClr>
              <a:buSzPts val="1300"/>
              <a:buNone/>
              <a:defRPr>
                <a:solidFill>
                  <a:schemeClr val="dk1"/>
                </a:solidFill>
              </a:defRPr>
            </a:lvl4pPr>
            <a:lvl5pPr lvl="4" algn="l">
              <a:lnSpc>
                <a:spcPct val="115000"/>
              </a:lnSpc>
              <a:spcBef>
                <a:spcPts val="1600"/>
              </a:spcBef>
              <a:spcAft>
                <a:spcPts val="0"/>
              </a:spcAft>
              <a:buClr>
                <a:schemeClr val="dk1"/>
              </a:buClr>
              <a:buSzPts val="1000"/>
              <a:buNone/>
              <a:defRPr>
                <a:solidFill>
                  <a:schemeClr val="dk1"/>
                </a:solidFill>
              </a:defRPr>
            </a:lvl5pPr>
            <a:lvl6pPr lvl="5" algn="l">
              <a:lnSpc>
                <a:spcPct val="115000"/>
              </a:lnSpc>
              <a:spcBef>
                <a:spcPts val="1600"/>
              </a:spcBef>
              <a:spcAft>
                <a:spcPts val="0"/>
              </a:spcAft>
              <a:buClr>
                <a:schemeClr val="dk1"/>
              </a:buClr>
              <a:buSzPts val="800"/>
              <a:buNone/>
              <a:defRPr>
                <a:solidFill>
                  <a:schemeClr val="dk1"/>
                </a:solidFill>
              </a:defRPr>
            </a:lvl6pPr>
            <a:lvl7pPr lvl="6" algn="l">
              <a:lnSpc>
                <a:spcPct val="115000"/>
              </a:lnSpc>
              <a:spcBef>
                <a:spcPts val="1600"/>
              </a:spcBef>
              <a:spcAft>
                <a:spcPts val="0"/>
              </a:spcAft>
              <a:buClr>
                <a:schemeClr val="dk1"/>
              </a:buClr>
              <a:buSzPts val="800"/>
              <a:buNone/>
              <a:defRPr>
                <a:solidFill>
                  <a:schemeClr val="dk1"/>
                </a:solidFill>
              </a:defRPr>
            </a:lvl7pPr>
            <a:lvl8pPr lvl="7" algn="l">
              <a:lnSpc>
                <a:spcPct val="115000"/>
              </a:lnSpc>
              <a:spcBef>
                <a:spcPts val="1600"/>
              </a:spcBef>
              <a:spcAft>
                <a:spcPts val="0"/>
              </a:spcAft>
              <a:buClr>
                <a:schemeClr val="dk1"/>
              </a:buClr>
              <a:buSzPts val="800"/>
              <a:buNone/>
              <a:defRPr>
                <a:solidFill>
                  <a:schemeClr val="dk1"/>
                </a:solidFill>
              </a:defRPr>
            </a:lvl8pPr>
            <a:lvl9pPr lvl="8" algn="l">
              <a:lnSpc>
                <a:spcPct val="115000"/>
              </a:lnSpc>
              <a:spcBef>
                <a:spcPts val="1600"/>
              </a:spcBef>
              <a:spcAft>
                <a:spcPts val="1600"/>
              </a:spcAft>
              <a:buClr>
                <a:schemeClr val="dk1"/>
              </a:buClr>
              <a:buSzPts val="800"/>
              <a:buNone/>
              <a:defRPr>
                <a:solidFill>
                  <a:schemeClr val="dk1"/>
                </a:solidFill>
              </a:defRPr>
            </a:lvl9pPr>
          </a:lstStyle>
          <a:p/>
        </p:txBody>
      </p:sp>
      <p:sp>
        <p:nvSpPr>
          <p:cNvPr id="28" name="Google Shape;28;p10"/>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b="0" sz="1300"/>
          </a:p>
        </p:txBody>
      </p:sp>
      <p:pic>
        <p:nvPicPr>
          <p:cNvPr id="29" name="Google Shape;29;p10"/>
          <p:cNvPicPr preferRelativeResize="0"/>
          <p:nvPr/>
        </p:nvPicPr>
        <p:blipFill rotWithShape="1">
          <a:blip r:embed="rId3">
            <a:alphaModFix/>
          </a:blip>
          <a:srcRect b="0" l="0" r="0" t="0"/>
          <a:stretch/>
        </p:blipFill>
        <p:spPr>
          <a:xfrm>
            <a:off x="8560018" y="4405464"/>
            <a:ext cx="461540" cy="461540"/>
          </a:xfrm>
          <a:prstGeom prst="rect">
            <a:avLst/>
          </a:prstGeom>
          <a:noFill/>
          <a:ln>
            <a:noFill/>
          </a:ln>
        </p:spPr>
      </p:pic>
      <p:pic>
        <p:nvPicPr>
          <p:cNvPr id="30" name="Google Shape;30;p10"/>
          <p:cNvPicPr preferRelativeResize="0"/>
          <p:nvPr/>
        </p:nvPicPr>
        <p:blipFill rotWithShape="1">
          <a:blip r:embed="rId4">
            <a:alphaModFix/>
          </a:blip>
          <a:srcRect b="0" l="0" r="0" t="0"/>
          <a:stretch/>
        </p:blipFill>
        <p:spPr>
          <a:xfrm>
            <a:off x="8732512" y="4766159"/>
            <a:ext cx="362074" cy="362074"/>
          </a:xfrm>
          <a:prstGeom prst="rect">
            <a:avLst/>
          </a:prstGeom>
          <a:noFill/>
          <a:ln>
            <a:noFill/>
          </a:ln>
        </p:spPr>
      </p:pic>
      <p:pic>
        <p:nvPicPr>
          <p:cNvPr id="31" name="Google Shape;31;p10"/>
          <p:cNvPicPr preferRelativeResize="0"/>
          <p:nvPr/>
        </p:nvPicPr>
        <p:blipFill rotWithShape="1">
          <a:blip r:embed="rId5">
            <a:alphaModFix/>
          </a:blip>
          <a:srcRect b="0" l="0" r="0" t="0"/>
          <a:stretch/>
        </p:blipFill>
        <p:spPr>
          <a:xfrm>
            <a:off x="8505313" y="4565731"/>
            <a:ext cx="461527" cy="49148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type="title">
  <p:cSld name="TITLE">
    <p:bg>
      <p:bgPr>
        <a:solidFill>
          <a:schemeClr val="lt1"/>
        </a:solidFill>
      </p:bgPr>
    </p:bg>
    <p:spTree>
      <p:nvGrpSpPr>
        <p:cNvPr id="180" name="Shape 180"/>
        <p:cNvGrpSpPr/>
        <p:nvPr/>
      </p:nvGrpSpPr>
      <p:grpSpPr>
        <a:xfrm>
          <a:off x="0" y="0"/>
          <a:ext cx="0" cy="0"/>
          <a:chOff x="0" y="0"/>
          <a:chExt cx="0" cy="0"/>
        </a:xfrm>
      </p:grpSpPr>
      <p:sp>
        <p:nvSpPr>
          <p:cNvPr id="181" name="Google Shape;181;g2e9929616bf_0_1375"/>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i="1" sz="1300">
              <a:solidFill>
                <a:schemeClr val="lt1"/>
              </a:solidFill>
              <a:latin typeface="Source Sans Pro"/>
              <a:ea typeface="Source Sans Pro"/>
              <a:cs typeface="Source Sans Pro"/>
              <a:sym typeface="Source Sans Pro"/>
            </a:endParaRPr>
          </a:p>
        </p:txBody>
      </p:sp>
      <p:sp>
        <p:nvSpPr>
          <p:cNvPr id="182" name="Google Shape;182;g2e9929616bf_0_1375"/>
          <p:cNvSpPr txBox="1"/>
          <p:nvPr>
            <p:ph idx="1" type="subTitle"/>
          </p:nvPr>
        </p:nvSpPr>
        <p:spPr>
          <a:xfrm>
            <a:off x="759275" y="3438025"/>
            <a:ext cx="3807600" cy="8451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rgbClr val="FFFFFF"/>
              </a:buClr>
              <a:buSzPts val="1300"/>
              <a:buNone/>
              <a:defRPr i="1" sz="1300">
                <a:solidFill>
                  <a:srgbClr val="FFFFFF"/>
                </a:solidFill>
              </a:defRPr>
            </a:lvl1pPr>
            <a:lvl2pPr lvl="1" rtl="0">
              <a:lnSpc>
                <a:spcPct val="100000"/>
              </a:lnSpc>
              <a:spcBef>
                <a:spcPts val="0"/>
              </a:spcBef>
              <a:spcAft>
                <a:spcPts val="0"/>
              </a:spcAft>
              <a:buClr>
                <a:srgbClr val="FFFFFF"/>
              </a:buClr>
              <a:buSzPts val="2800"/>
              <a:buNone/>
              <a:defRPr i="1" sz="2800">
                <a:solidFill>
                  <a:srgbClr val="FFFFFF"/>
                </a:solidFill>
              </a:defRPr>
            </a:lvl2pPr>
            <a:lvl3pPr lvl="2" rtl="0">
              <a:lnSpc>
                <a:spcPct val="100000"/>
              </a:lnSpc>
              <a:spcBef>
                <a:spcPts val="0"/>
              </a:spcBef>
              <a:spcAft>
                <a:spcPts val="0"/>
              </a:spcAft>
              <a:buClr>
                <a:srgbClr val="FFFFFF"/>
              </a:buClr>
              <a:buSzPts val="2800"/>
              <a:buNone/>
              <a:defRPr i="1" sz="2800">
                <a:solidFill>
                  <a:srgbClr val="FFFFFF"/>
                </a:solidFill>
              </a:defRPr>
            </a:lvl3pPr>
            <a:lvl4pPr lvl="3" rtl="0">
              <a:lnSpc>
                <a:spcPct val="100000"/>
              </a:lnSpc>
              <a:spcBef>
                <a:spcPts val="0"/>
              </a:spcBef>
              <a:spcAft>
                <a:spcPts val="0"/>
              </a:spcAft>
              <a:buClr>
                <a:srgbClr val="FFFFFF"/>
              </a:buClr>
              <a:buSzPts val="2800"/>
              <a:buNone/>
              <a:defRPr i="1" sz="2800">
                <a:solidFill>
                  <a:srgbClr val="FFFFFF"/>
                </a:solidFill>
              </a:defRPr>
            </a:lvl4pPr>
            <a:lvl5pPr lvl="4" rtl="0">
              <a:lnSpc>
                <a:spcPct val="100000"/>
              </a:lnSpc>
              <a:spcBef>
                <a:spcPts val="0"/>
              </a:spcBef>
              <a:spcAft>
                <a:spcPts val="0"/>
              </a:spcAft>
              <a:buClr>
                <a:srgbClr val="FFFFFF"/>
              </a:buClr>
              <a:buSzPts val="2800"/>
              <a:buNone/>
              <a:defRPr i="1" sz="2800">
                <a:solidFill>
                  <a:srgbClr val="FFFFFF"/>
                </a:solidFill>
              </a:defRPr>
            </a:lvl5pPr>
            <a:lvl6pPr lvl="5" rtl="0">
              <a:lnSpc>
                <a:spcPct val="100000"/>
              </a:lnSpc>
              <a:spcBef>
                <a:spcPts val="0"/>
              </a:spcBef>
              <a:spcAft>
                <a:spcPts val="0"/>
              </a:spcAft>
              <a:buClr>
                <a:srgbClr val="FFFFFF"/>
              </a:buClr>
              <a:buSzPts val="2800"/>
              <a:buNone/>
              <a:defRPr i="1" sz="2800">
                <a:solidFill>
                  <a:srgbClr val="FFFFFF"/>
                </a:solidFill>
              </a:defRPr>
            </a:lvl6pPr>
            <a:lvl7pPr lvl="6" rtl="0">
              <a:lnSpc>
                <a:spcPct val="100000"/>
              </a:lnSpc>
              <a:spcBef>
                <a:spcPts val="0"/>
              </a:spcBef>
              <a:spcAft>
                <a:spcPts val="0"/>
              </a:spcAft>
              <a:buClr>
                <a:srgbClr val="FFFFFF"/>
              </a:buClr>
              <a:buSzPts val="2800"/>
              <a:buNone/>
              <a:defRPr i="1" sz="2800">
                <a:solidFill>
                  <a:srgbClr val="FFFFFF"/>
                </a:solidFill>
              </a:defRPr>
            </a:lvl7pPr>
            <a:lvl8pPr lvl="7" rtl="0">
              <a:lnSpc>
                <a:spcPct val="100000"/>
              </a:lnSpc>
              <a:spcBef>
                <a:spcPts val="0"/>
              </a:spcBef>
              <a:spcAft>
                <a:spcPts val="0"/>
              </a:spcAft>
              <a:buClr>
                <a:srgbClr val="FFFFFF"/>
              </a:buClr>
              <a:buSzPts val="2800"/>
              <a:buNone/>
              <a:defRPr i="1" sz="2800">
                <a:solidFill>
                  <a:srgbClr val="FFFFFF"/>
                </a:solidFill>
              </a:defRPr>
            </a:lvl8pPr>
            <a:lvl9pPr lvl="8" rtl="0">
              <a:lnSpc>
                <a:spcPct val="100000"/>
              </a:lnSpc>
              <a:spcBef>
                <a:spcPts val="0"/>
              </a:spcBef>
              <a:spcAft>
                <a:spcPts val="0"/>
              </a:spcAft>
              <a:buClr>
                <a:srgbClr val="FFFFFF"/>
              </a:buClr>
              <a:buSzPts val="2800"/>
              <a:buNone/>
              <a:defRPr i="1" sz="2800">
                <a:solidFill>
                  <a:srgbClr val="FFFFFF"/>
                </a:solidFill>
              </a:defRPr>
            </a:lvl9pPr>
          </a:lstStyle>
          <a:p/>
        </p:txBody>
      </p:sp>
      <p:sp>
        <p:nvSpPr>
          <p:cNvPr id="183" name="Google Shape;183;g2e9929616bf_0_1375"/>
          <p:cNvSpPr txBox="1"/>
          <p:nvPr>
            <p:ph type="ctrTitle"/>
          </p:nvPr>
        </p:nvSpPr>
        <p:spPr>
          <a:xfrm>
            <a:off x="413075" y="992400"/>
            <a:ext cx="5682900" cy="2130600"/>
          </a:xfrm>
          <a:prstGeom prst="rect">
            <a:avLst/>
          </a:prstGeom>
          <a:noFill/>
        </p:spPr>
        <p:txBody>
          <a:bodyPr anchorCtr="0" anchor="ctr" bIns="0" lIns="0" spcFirstLastPara="1" rIns="0" wrap="square" tIns="0">
            <a:noAutofit/>
          </a:bodyPr>
          <a:lstStyle>
            <a:lvl1pPr lvl="0" rtl="0">
              <a:lnSpc>
                <a:spcPct val="80000"/>
              </a:lnSpc>
              <a:spcBef>
                <a:spcPts val="0"/>
              </a:spcBef>
              <a:spcAft>
                <a:spcPts val="0"/>
              </a:spcAft>
              <a:buSzPts val="5500"/>
              <a:buNone/>
              <a:defRPr sz="5500"/>
            </a:lvl1pPr>
            <a:lvl2pPr lvl="1" rtl="0">
              <a:spcBef>
                <a:spcPts val="0"/>
              </a:spcBef>
              <a:spcAft>
                <a:spcPts val="0"/>
              </a:spcAft>
              <a:buClr>
                <a:srgbClr val="E42524"/>
              </a:buClr>
              <a:buSzPts val="5200"/>
              <a:buNone/>
              <a:defRPr sz="5200">
                <a:solidFill>
                  <a:srgbClr val="E42524"/>
                </a:solidFill>
              </a:defRPr>
            </a:lvl2pPr>
            <a:lvl3pPr lvl="2" rtl="0">
              <a:spcBef>
                <a:spcPts val="0"/>
              </a:spcBef>
              <a:spcAft>
                <a:spcPts val="0"/>
              </a:spcAft>
              <a:buClr>
                <a:srgbClr val="E42524"/>
              </a:buClr>
              <a:buSzPts val="5200"/>
              <a:buNone/>
              <a:defRPr sz="5200">
                <a:solidFill>
                  <a:srgbClr val="E42524"/>
                </a:solidFill>
              </a:defRPr>
            </a:lvl3pPr>
            <a:lvl4pPr lvl="3" rtl="0">
              <a:spcBef>
                <a:spcPts val="0"/>
              </a:spcBef>
              <a:spcAft>
                <a:spcPts val="0"/>
              </a:spcAft>
              <a:buClr>
                <a:srgbClr val="E42524"/>
              </a:buClr>
              <a:buSzPts val="5200"/>
              <a:buNone/>
              <a:defRPr sz="5200">
                <a:solidFill>
                  <a:srgbClr val="E42524"/>
                </a:solidFill>
              </a:defRPr>
            </a:lvl4pPr>
            <a:lvl5pPr lvl="4" rtl="0">
              <a:spcBef>
                <a:spcPts val="0"/>
              </a:spcBef>
              <a:spcAft>
                <a:spcPts val="0"/>
              </a:spcAft>
              <a:buClr>
                <a:srgbClr val="E42524"/>
              </a:buClr>
              <a:buSzPts val="5200"/>
              <a:buNone/>
              <a:defRPr sz="5200">
                <a:solidFill>
                  <a:srgbClr val="E42524"/>
                </a:solidFill>
              </a:defRPr>
            </a:lvl5pPr>
            <a:lvl6pPr lvl="5" rtl="0">
              <a:spcBef>
                <a:spcPts val="0"/>
              </a:spcBef>
              <a:spcAft>
                <a:spcPts val="0"/>
              </a:spcAft>
              <a:buClr>
                <a:srgbClr val="E42524"/>
              </a:buClr>
              <a:buSzPts val="5200"/>
              <a:buNone/>
              <a:defRPr sz="5200">
                <a:solidFill>
                  <a:srgbClr val="E42524"/>
                </a:solidFill>
              </a:defRPr>
            </a:lvl6pPr>
            <a:lvl7pPr lvl="6" rtl="0">
              <a:spcBef>
                <a:spcPts val="0"/>
              </a:spcBef>
              <a:spcAft>
                <a:spcPts val="0"/>
              </a:spcAft>
              <a:buClr>
                <a:srgbClr val="E42524"/>
              </a:buClr>
              <a:buSzPts val="5200"/>
              <a:buNone/>
              <a:defRPr sz="5200">
                <a:solidFill>
                  <a:srgbClr val="E42524"/>
                </a:solidFill>
              </a:defRPr>
            </a:lvl7pPr>
            <a:lvl8pPr lvl="7" rtl="0">
              <a:spcBef>
                <a:spcPts val="0"/>
              </a:spcBef>
              <a:spcAft>
                <a:spcPts val="0"/>
              </a:spcAft>
              <a:buClr>
                <a:srgbClr val="E42524"/>
              </a:buClr>
              <a:buSzPts val="5200"/>
              <a:buNone/>
              <a:defRPr sz="5200">
                <a:solidFill>
                  <a:srgbClr val="E42524"/>
                </a:solidFill>
              </a:defRPr>
            </a:lvl8pPr>
            <a:lvl9pPr lvl="8" rtl="0">
              <a:spcBef>
                <a:spcPts val="0"/>
              </a:spcBef>
              <a:spcAft>
                <a:spcPts val="0"/>
              </a:spcAft>
              <a:buClr>
                <a:srgbClr val="E42524"/>
              </a:buClr>
              <a:buSzPts val="5200"/>
              <a:buNone/>
              <a:defRPr sz="5200">
                <a:solidFill>
                  <a:srgbClr val="E42524"/>
                </a:solidFill>
              </a:defRPr>
            </a:lvl9pPr>
          </a:lstStyle>
          <a:p/>
        </p:txBody>
      </p:sp>
      <p:sp>
        <p:nvSpPr>
          <p:cNvPr id="184" name="Google Shape;184;g2e9929616bf_0_1375"/>
          <p:cNvSpPr txBox="1"/>
          <p:nvPr>
            <p:ph idx="2" type="subTitle"/>
          </p:nvPr>
        </p:nvSpPr>
        <p:spPr>
          <a:xfrm>
            <a:off x="447725" y="3020700"/>
            <a:ext cx="7233600" cy="8451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85" name="Google Shape;185;g2e9929616bf_0_1375"/>
          <p:cNvPicPr preferRelativeResize="0"/>
          <p:nvPr/>
        </p:nvPicPr>
        <p:blipFill>
          <a:blip r:embed="rId2">
            <a:alphaModFix/>
          </a:blip>
          <a:stretch>
            <a:fillRect/>
          </a:stretch>
        </p:blipFill>
        <p:spPr>
          <a:xfrm>
            <a:off x="5895600" y="152400"/>
            <a:ext cx="2715887" cy="2715887"/>
          </a:xfrm>
          <a:prstGeom prst="rect">
            <a:avLst/>
          </a:prstGeom>
          <a:noFill/>
          <a:ln>
            <a:noFill/>
          </a:ln>
        </p:spPr>
      </p:pic>
      <p:pic>
        <p:nvPicPr>
          <p:cNvPr id="186" name="Google Shape;186;g2e9929616bf_0_1375"/>
          <p:cNvPicPr preferRelativeResize="0"/>
          <p:nvPr/>
        </p:nvPicPr>
        <p:blipFill>
          <a:blip r:embed="rId3">
            <a:alphaModFix/>
          </a:blip>
          <a:stretch>
            <a:fillRect/>
          </a:stretch>
        </p:blipFill>
        <p:spPr>
          <a:xfrm>
            <a:off x="6910625" y="3678151"/>
            <a:ext cx="2130598" cy="2130598"/>
          </a:xfrm>
          <a:prstGeom prst="rect">
            <a:avLst/>
          </a:prstGeom>
          <a:noFill/>
          <a:ln>
            <a:noFill/>
          </a:ln>
        </p:spPr>
      </p:pic>
      <p:pic>
        <p:nvPicPr>
          <p:cNvPr id="187" name="Google Shape;187;g2e9929616bf_0_1375"/>
          <p:cNvPicPr preferRelativeResize="0"/>
          <p:nvPr/>
        </p:nvPicPr>
        <p:blipFill>
          <a:blip r:embed="rId4">
            <a:alphaModFix/>
          </a:blip>
          <a:stretch>
            <a:fillRect/>
          </a:stretch>
        </p:blipFill>
        <p:spPr>
          <a:xfrm>
            <a:off x="447724" y="4556824"/>
            <a:ext cx="2512000" cy="295600"/>
          </a:xfrm>
          <a:prstGeom prst="rect">
            <a:avLst/>
          </a:prstGeom>
          <a:noFill/>
          <a:ln>
            <a:noFill/>
          </a:ln>
        </p:spPr>
      </p:pic>
      <p:pic>
        <p:nvPicPr>
          <p:cNvPr id="188" name="Google Shape;188;g2e9929616bf_0_1375"/>
          <p:cNvPicPr preferRelativeResize="0"/>
          <p:nvPr/>
        </p:nvPicPr>
        <p:blipFill>
          <a:blip r:embed="rId5">
            <a:alphaModFix/>
          </a:blip>
          <a:stretch>
            <a:fillRect/>
          </a:stretch>
        </p:blipFill>
        <p:spPr>
          <a:xfrm>
            <a:off x="5845625" y="1414037"/>
            <a:ext cx="3228774" cy="343837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EDUC">
  <p:cSld name="TITLE_3">
    <p:bg>
      <p:bgPr>
        <a:solidFill>
          <a:schemeClr val="lt1"/>
        </a:solidFill>
      </p:bgPr>
    </p:bg>
    <p:spTree>
      <p:nvGrpSpPr>
        <p:cNvPr id="189" name="Shape 189"/>
        <p:cNvGrpSpPr/>
        <p:nvPr/>
      </p:nvGrpSpPr>
      <p:grpSpPr>
        <a:xfrm>
          <a:off x="0" y="0"/>
          <a:ext cx="0" cy="0"/>
          <a:chOff x="0" y="0"/>
          <a:chExt cx="0" cy="0"/>
        </a:xfrm>
      </p:grpSpPr>
      <p:sp>
        <p:nvSpPr>
          <p:cNvPr id="190" name="Google Shape;190;g2e9929616bf_0_1384"/>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i="1" sz="1300">
              <a:solidFill>
                <a:schemeClr val="lt1"/>
              </a:solidFill>
              <a:latin typeface="Source Sans Pro"/>
              <a:ea typeface="Source Sans Pro"/>
              <a:cs typeface="Source Sans Pro"/>
              <a:sym typeface="Source Sans Pro"/>
            </a:endParaRPr>
          </a:p>
        </p:txBody>
      </p:sp>
      <p:sp>
        <p:nvSpPr>
          <p:cNvPr id="191" name="Google Shape;191;g2e9929616bf_0_1384"/>
          <p:cNvSpPr txBox="1"/>
          <p:nvPr>
            <p:ph idx="1" type="subTitle"/>
          </p:nvPr>
        </p:nvSpPr>
        <p:spPr>
          <a:xfrm>
            <a:off x="692750" y="3423775"/>
            <a:ext cx="3807600" cy="8451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Clr>
                <a:srgbClr val="FFFFFF"/>
              </a:buClr>
              <a:buSzPts val="1300"/>
              <a:buNone/>
              <a:defRPr i="1" sz="1300">
                <a:solidFill>
                  <a:srgbClr val="FFFFFF"/>
                </a:solidFill>
              </a:defRPr>
            </a:lvl1pPr>
            <a:lvl2pPr lvl="1" rtl="0">
              <a:lnSpc>
                <a:spcPct val="100000"/>
              </a:lnSpc>
              <a:spcBef>
                <a:spcPts val="0"/>
              </a:spcBef>
              <a:spcAft>
                <a:spcPts val="0"/>
              </a:spcAft>
              <a:buClr>
                <a:srgbClr val="FFFFFF"/>
              </a:buClr>
              <a:buSzPts val="2800"/>
              <a:buNone/>
              <a:defRPr i="1" sz="2800">
                <a:solidFill>
                  <a:srgbClr val="FFFFFF"/>
                </a:solidFill>
              </a:defRPr>
            </a:lvl2pPr>
            <a:lvl3pPr lvl="2" rtl="0">
              <a:lnSpc>
                <a:spcPct val="100000"/>
              </a:lnSpc>
              <a:spcBef>
                <a:spcPts val="0"/>
              </a:spcBef>
              <a:spcAft>
                <a:spcPts val="0"/>
              </a:spcAft>
              <a:buClr>
                <a:srgbClr val="FFFFFF"/>
              </a:buClr>
              <a:buSzPts val="2800"/>
              <a:buNone/>
              <a:defRPr i="1" sz="2800">
                <a:solidFill>
                  <a:srgbClr val="FFFFFF"/>
                </a:solidFill>
              </a:defRPr>
            </a:lvl3pPr>
            <a:lvl4pPr lvl="3" rtl="0">
              <a:lnSpc>
                <a:spcPct val="100000"/>
              </a:lnSpc>
              <a:spcBef>
                <a:spcPts val="0"/>
              </a:spcBef>
              <a:spcAft>
                <a:spcPts val="0"/>
              </a:spcAft>
              <a:buClr>
                <a:srgbClr val="FFFFFF"/>
              </a:buClr>
              <a:buSzPts val="2800"/>
              <a:buNone/>
              <a:defRPr i="1" sz="2800">
                <a:solidFill>
                  <a:srgbClr val="FFFFFF"/>
                </a:solidFill>
              </a:defRPr>
            </a:lvl4pPr>
            <a:lvl5pPr lvl="4" rtl="0">
              <a:lnSpc>
                <a:spcPct val="100000"/>
              </a:lnSpc>
              <a:spcBef>
                <a:spcPts val="0"/>
              </a:spcBef>
              <a:spcAft>
                <a:spcPts val="0"/>
              </a:spcAft>
              <a:buClr>
                <a:srgbClr val="FFFFFF"/>
              </a:buClr>
              <a:buSzPts val="2800"/>
              <a:buNone/>
              <a:defRPr i="1" sz="2800">
                <a:solidFill>
                  <a:srgbClr val="FFFFFF"/>
                </a:solidFill>
              </a:defRPr>
            </a:lvl5pPr>
            <a:lvl6pPr lvl="5" rtl="0">
              <a:lnSpc>
                <a:spcPct val="100000"/>
              </a:lnSpc>
              <a:spcBef>
                <a:spcPts val="0"/>
              </a:spcBef>
              <a:spcAft>
                <a:spcPts val="0"/>
              </a:spcAft>
              <a:buClr>
                <a:srgbClr val="FFFFFF"/>
              </a:buClr>
              <a:buSzPts val="2800"/>
              <a:buNone/>
              <a:defRPr i="1" sz="2800">
                <a:solidFill>
                  <a:srgbClr val="FFFFFF"/>
                </a:solidFill>
              </a:defRPr>
            </a:lvl6pPr>
            <a:lvl7pPr lvl="6" rtl="0">
              <a:lnSpc>
                <a:spcPct val="100000"/>
              </a:lnSpc>
              <a:spcBef>
                <a:spcPts val="0"/>
              </a:spcBef>
              <a:spcAft>
                <a:spcPts val="0"/>
              </a:spcAft>
              <a:buClr>
                <a:srgbClr val="FFFFFF"/>
              </a:buClr>
              <a:buSzPts val="2800"/>
              <a:buNone/>
              <a:defRPr i="1" sz="2800">
                <a:solidFill>
                  <a:srgbClr val="FFFFFF"/>
                </a:solidFill>
              </a:defRPr>
            </a:lvl7pPr>
            <a:lvl8pPr lvl="7" rtl="0">
              <a:lnSpc>
                <a:spcPct val="100000"/>
              </a:lnSpc>
              <a:spcBef>
                <a:spcPts val="0"/>
              </a:spcBef>
              <a:spcAft>
                <a:spcPts val="0"/>
              </a:spcAft>
              <a:buClr>
                <a:srgbClr val="FFFFFF"/>
              </a:buClr>
              <a:buSzPts val="2800"/>
              <a:buNone/>
              <a:defRPr i="1" sz="2800">
                <a:solidFill>
                  <a:srgbClr val="FFFFFF"/>
                </a:solidFill>
              </a:defRPr>
            </a:lvl8pPr>
            <a:lvl9pPr lvl="8" rtl="0">
              <a:lnSpc>
                <a:spcPct val="100000"/>
              </a:lnSpc>
              <a:spcBef>
                <a:spcPts val="0"/>
              </a:spcBef>
              <a:spcAft>
                <a:spcPts val="0"/>
              </a:spcAft>
              <a:buClr>
                <a:srgbClr val="FFFFFF"/>
              </a:buClr>
              <a:buSzPts val="2800"/>
              <a:buNone/>
              <a:defRPr i="1" sz="2800">
                <a:solidFill>
                  <a:srgbClr val="FFFFFF"/>
                </a:solidFill>
              </a:defRPr>
            </a:lvl9pPr>
          </a:lstStyle>
          <a:p/>
        </p:txBody>
      </p:sp>
      <p:sp>
        <p:nvSpPr>
          <p:cNvPr id="192" name="Google Shape;192;g2e9929616bf_0_1384"/>
          <p:cNvSpPr txBox="1"/>
          <p:nvPr>
            <p:ph type="ctrTitle"/>
          </p:nvPr>
        </p:nvSpPr>
        <p:spPr>
          <a:xfrm>
            <a:off x="413075" y="648511"/>
            <a:ext cx="5682900" cy="2130600"/>
          </a:xfrm>
          <a:prstGeom prst="rect">
            <a:avLst/>
          </a:prstGeom>
          <a:noFill/>
        </p:spPr>
        <p:txBody>
          <a:bodyPr anchorCtr="0" anchor="ctr" bIns="0" lIns="0" spcFirstLastPara="1" rIns="0" wrap="square" tIns="0">
            <a:noAutofit/>
          </a:bodyPr>
          <a:lstStyle>
            <a:lvl1pPr lvl="0" rtl="0">
              <a:lnSpc>
                <a:spcPct val="80000"/>
              </a:lnSpc>
              <a:spcBef>
                <a:spcPts val="0"/>
              </a:spcBef>
              <a:spcAft>
                <a:spcPts val="0"/>
              </a:spcAft>
              <a:buSzPts val="5500"/>
              <a:buNone/>
              <a:defRPr sz="5500"/>
            </a:lvl1pPr>
            <a:lvl2pPr lvl="1" rtl="0">
              <a:spcBef>
                <a:spcPts val="0"/>
              </a:spcBef>
              <a:spcAft>
                <a:spcPts val="0"/>
              </a:spcAft>
              <a:buClr>
                <a:srgbClr val="E42524"/>
              </a:buClr>
              <a:buSzPts val="5200"/>
              <a:buNone/>
              <a:defRPr sz="5200">
                <a:solidFill>
                  <a:srgbClr val="E42524"/>
                </a:solidFill>
              </a:defRPr>
            </a:lvl2pPr>
            <a:lvl3pPr lvl="2" rtl="0">
              <a:spcBef>
                <a:spcPts val="0"/>
              </a:spcBef>
              <a:spcAft>
                <a:spcPts val="0"/>
              </a:spcAft>
              <a:buClr>
                <a:srgbClr val="E42524"/>
              </a:buClr>
              <a:buSzPts val="5200"/>
              <a:buNone/>
              <a:defRPr sz="5200">
                <a:solidFill>
                  <a:srgbClr val="E42524"/>
                </a:solidFill>
              </a:defRPr>
            </a:lvl3pPr>
            <a:lvl4pPr lvl="3" rtl="0">
              <a:spcBef>
                <a:spcPts val="0"/>
              </a:spcBef>
              <a:spcAft>
                <a:spcPts val="0"/>
              </a:spcAft>
              <a:buClr>
                <a:srgbClr val="E42524"/>
              </a:buClr>
              <a:buSzPts val="5200"/>
              <a:buNone/>
              <a:defRPr sz="5200">
                <a:solidFill>
                  <a:srgbClr val="E42524"/>
                </a:solidFill>
              </a:defRPr>
            </a:lvl4pPr>
            <a:lvl5pPr lvl="4" rtl="0">
              <a:spcBef>
                <a:spcPts val="0"/>
              </a:spcBef>
              <a:spcAft>
                <a:spcPts val="0"/>
              </a:spcAft>
              <a:buClr>
                <a:srgbClr val="E42524"/>
              </a:buClr>
              <a:buSzPts val="5200"/>
              <a:buNone/>
              <a:defRPr sz="5200">
                <a:solidFill>
                  <a:srgbClr val="E42524"/>
                </a:solidFill>
              </a:defRPr>
            </a:lvl5pPr>
            <a:lvl6pPr lvl="5" rtl="0">
              <a:spcBef>
                <a:spcPts val="0"/>
              </a:spcBef>
              <a:spcAft>
                <a:spcPts val="0"/>
              </a:spcAft>
              <a:buClr>
                <a:srgbClr val="E42524"/>
              </a:buClr>
              <a:buSzPts val="5200"/>
              <a:buNone/>
              <a:defRPr sz="5200">
                <a:solidFill>
                  <a:srgbClr val="E42524"/>
                </a:solidFill>
              </a:defRPr>
            </a:lvl6pPr>
            <a:lvl7pPr lvl="6" rtl="0">
              <a:spcBef>
                <a:spcPts val="0"/>
              </a:spcBef>
              <a:spcAft>
                <a:spcPts val="0"/>
              </a:spcAft>
              <a:buClr>
                <a:srgbClr val="E42524"/>
              </a:buClr>
              <a:buSzPts val="5200"/>
              <a:buNone/>
              <a:defRPr sz="5200">
                <a:solidFill>
                  <a:srgbClr val="E42524"/>
                </a:solidFill>
              </a:defRPr>
            </a:lvl7pPr>
            <a:lvl8pPr lvl="7" rtl="0">
              <a:spcBef>
                <a:spcPts val="0"/>
              </a:spcBef>
              <a:spcAft>
                <a:spcPts val="0"/>
              </a:spcAft>
              <a:buClr>
                <a:srgbClr val="E42524"/>
              </a:buClr>
              <a:buSzPts val="5200"/>
              <a:buNone/>
              <a:defRPr sz="5200">
                <a:solidFill>
                  <a:srgbClr val="E42524"/>
                </a:solidFill>
              </a:defRPr>
            </a:lvl8pPr>
            <a:lvl9pPr lvl="8" rtl="0">
              <a:spcBef>
                <a:spcPts val="0"/>
              </a:spcBef>
              <a:spcAft>
                <a:spcPts val="0"/>
              </a:spcAft>
              <a:buClr>
                <a:srgbClr val="E42524"/>
              </a:buClr>
              <a:buSzPts val="5200"/>
              <a:buNone/>
              <a:defRPr sz="5200">
                <a:solidFill>
                  <a:srgbClr val="E42524"/>
                </a:solidFill>
              </a:defRPr>
            </a:lvl9pPr>
          </a:lstStyle>
          <a:p/>
        </p:txBody>
      </p:sp>
      <p:sp>
        <p:nvSpPr>
          <p:cNvPr id="193" name="Google Shape;193;g2e9929616bf_0_1384"/>
          <p:cNvSpPr txBox="1"/>
          <p:nvPr>
            <p:ph idx="2" type="subTitle"/>
          </p:nvPr>
        </p:nvSpPr>
        <p:spPr>
          <a:xfrm>
            <a:off x="413075" y="2318436"/>
            <a:ext cx="7233600" cy="845100"/>
          </a:xfrm>
          <a:prstGeom prst="rect">
            <a:avLst/>
          </a:prstGeom>
        </p:spPr>
        <p:txBody>
          <a:bodyPr anchorCtr="0" anchor="ctr" bIns="0" lIns="0" spcFirstLastPara="1" rIns="0" wrap="square" tIns="0">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94" name="Google Shape;194;g2e9929616bf_0_1384"/>
          <p:cNvPicPr preferRelativeResize="0"/>
          <p:nvPr/>
        </p:nvPicPr>
        <p:blipFill>
          <a:blip r:embed="rId2">
            <a:alphaModFix/>
          </a:blip>
          <a:stretch>
            <a:fillRect/>
          </a:stretch>
        </p:blipFill>
        <p:spPr>
          <a:xfrm>
            <a:off x="5895600" y="152400"/>
            <a:ext cx="2715887" cy="2715887"/>
          </a:xfrm>
          <a:prstGeom prst="rect">
            <a:avLst/>
          </a:prstGeom>
          <a:noFill/>
          <a:ln>
            <a:noFill/>
          </a:ln>
        </p:spPr>
      </p:pic>
      <p:pic>
        <p:nvPicPr>
          <p:cNvPr id="195" name="Google Shape;195;g2e9929616bf_0_1384"/>
          <p:cNvPicPr preferRelativeResize="0"/>
          <p:nvPr/>
        </p:nvPicPr>
        <p:blipFill>
          <a:blip r:embed="rId3">
            <a:alphaModFix/>
          </a:blip>
          <a:stretch>
            <a:fillRect/>
          </a:stretch>
        </p:blipFill>
        <p:spPr>
          <a:xfrm>
            <a:off x="6910625" y="3678151"/>
            <a:ext cx="2130598" cy="2130598"/>
          </a:xfrm>
          <a:prstGeom prst="rect">
            <a:avLst/>
          </a:prstGeom>
          <a:noFill/>
          <a:ln>
            <a:noFill/>
          </a:ln>
        </p:spPr>
      </p:pic>
      <p:pic>
        <p:nvPicPr>
          <p:cNvPr id="196" name="Google Shape;196;g2e9929616bf_0_1384"/>
          <p:cNvPicPr preferRelativeResize="0"/>
          <p:nvPr/>
        </p:nvPicPr>
        <p:blipFill>
          <a:blip r:embed="rId4">
            <a:alphaModFix/>
          </a:blip>
          <a:stretch>
            <a:fillRect/>
          </a:stretch>
        </p:blipFill>
        <p:spPr>
          <a:xfrm>
            <a:off x="5845625" y="1414037"/>
            <a:ext cx="3228774" cy="3438377"/>
          </a:xfrm>
          <a:prstGeom prst="rect">
            <a:avLst/>
          </a:prstGeom>
          <a:noFill/>
          <a:ln>
            <a:noFill/>
          </a:ln>
        </p:spPr>
      </p:pic>
      <p:pic>
        <p:nvPicPr>
          <p:cNvPr id="197" name="Google Shape;197;g2e9929616bf_0_1384"/>
          <p:cNvPicPr preferRelativeResize="0"/>
          <p:nvPr/>
        </p:nvPicPr>
        <p:blipFill>
          <a:blip r:embed="rId5">
            <a:alphaModFix/>
          </a:blip>
          <a:stretch>
            <a:fillRect/>
          </a:stretch>
        </p:blipFill>
        <p:spPr>
          <a:xfrm>
            <a:off x="413075" y="4111929"/>
            <a:ext cx="3008235" cy="740488"/>
          </a:xfrm>
          <a:prstGeom prst="rect">
            <a:avLst/>
          </a:prstGeom>
          <a:noFill/>
          <a:ln>
            <a:noFill/>
          </a:ln>
        </p:spPr>
      </p:pic>
    </p:spTree>
  </p:cSld>
  <p:clrMapOvr>
    <a:masterClrMapping/>
  </p:clrMapOvr>
  <p:extLst>
    <p:ext uri="{DCECCB84-F9BA-43D5-87BE-67443E8EF086}">
      <p15:sldGuideLst>
        <p15:guide id="1" orient="horz" pos="3057">
          <p15:clr>
            <a:srgbClr val="FA7B17"/>
          </p15:clr>
        </p15:guide>
        <p15:guide id="2" orient="horz" pos="3153">
          <p15:clr>
            <a:srgbClr val="FA7B17"/>
          </p15:clr>
        </p15:guide>
        <p15:guide id="3" pos="260">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CUSTOM">
    <p:spTree>
      <p:nvGrpSpPr>
        <p:cNvPr id="198" name="Shape 198"/>
        <p:cNvGrpSpPr/>
        <p:nvPr/>
      </p:nvGrpSpPr>
      <p:grpSpPr>
        <a:xfrm>
          <a:off x="0" y="0"/>
          <a:ext cx="0" cy="0"/>
          <a:chOff x="0" y="0"/>
          <a:chExt cx="0" cy="0"/>
        </a:xfrm>
      </p:grpSpPr>
      <p:pic>
        <p:nvPicPr>
          <p:cNvPr id="199" name="Google Shape;199;g2e9929616bf_0_1393"/>
          <p:cNvPicPr preferRelativeResize="0"/>
          <p:nvPr/>
        </p:nvPicPr>
        <p:blipFill>
          <a:blip r:embed="rId2">
            <a:alphaModFix/>
          </a:blip>
          <a:stretch>
            <a:fillRect/>
          </a:stretch>
        </p:blipFill>
        <p:spPr>
          <a:xfrm>
            <a:off x="-1961000" y="-15775"/>
            <a:ext cx="5175052" cy="5175052"/>
          </a:xfrm>
          <a:prstGeom prst="rect">
            <a:avLst/>
          </a:prstGeom>
          <a:noFill/>
          <a:ln>
            <a:noFill/>
          </a:ln>
        </p:spPr>
      </p:pic>
      <p:sp>
        <p:nvSpPr>
          <p:cNvPr id="200" name="Google Shape;200;g2e9929616bf_0_1393"/>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201" name="Google Shape;201;g2e9929616bf_0_1393"/>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SzPts val="1800"/>
              <a:buNone/>
              <a:defRPr/>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CUSTOM_1">
    <p:spTree>
      <p:nvGrpSpPr>
        <p:cNvPr id="202" name="Shape 202"/>
        <p:cNvGrpSpPr/>
        <p:nvPr/>
      </p:nvGrpSpPr>
      <p:grpSpPr>
        <a:xfrm>
          <a:off x="0" y="0"/>
          <a:ext cx="0" cy="0"/>
          <a:chOff x="0" y="0"/>
          <a:chExt cx="0" cy="0"/>
        </a:xfrm>
      </p:grpSpPr>
      <p:pic>
        <p:nvPicPr>
          <p:cNvPr id="203" name="Google Shape;203;g2e9929616bf_0_1397"/>
          <p:cNvPicPr preferRelativeResize="0"/>
          <p:nvPr/>
        </p:nvPicPr>
        <p:blipFill>
          <a:blip r:embed="rId2">
            <a:alphaModFix/>
          </a:blip>
          <a:stretch>
            <a:fillRect/>
          </a:stretch>
        </p:blipFill>
        <p:spPr>
          <a:xfrm>
            <a:off x="-1953725" y="-15775"/>
            <a:ext cx="5143501" cy="5175052"/>
          </a:xfrm>
          <a:prstGeom prst="rect">
            <a:avLst/>
          </a:prstGeom>
          <a:noFill/>
          <a:ln>
            <a:noFill/>
          </a:ln>
        </p:spPr>
      </p:pic>
      <p:sp>
        <p:nvSpPr>
          <p:cNvPr id="204" name="Google Shape;204;g2e9929616bf_0_1397"/>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205" name="Google Shape;205;g2e9929616bf_0_1397"/>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SzPts val="1800"/>
              <a:buNone/>
              <a:defRPr/>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CUSTOM_2">
    <p:spTree>
      <p:nvGrpSpPr>
        <p:cNvPr id="206" name="Shape 206"/>
        <p:cNvGrpSpPr/>
        <p:nvPr/>
      </p:nvGrpSpPr>
      <p:grpSpPr>
        <a:xfrm>
          <a:off x="0" y="0"/>
          <a:ext cx="0" cy="0"/>
          <a:chOff x="0" y="0"/>
          <a:chExt cx="0" cy="0"/>
        </a:xfrm>
      </p:grpSpPr>
      <p:pic>
        <p:nvPicPr>
          <p:cNvPr id="207" name="Google Shape;207;g2e9929616bf_0_1401"/>
          <p:cNvPicPr preferRelativeResize="0"/>
          <p:nvPr/>
        </p:nvPicPr>
        <p:blipFill rotWithShape="1">
          <a:blip r:embed="rId2">
            <a:alphaModFix/>
          </a:blip>
          <a:srcRect b="0" l="308" r="298" t="0"/>
          <a:stretch/>
        </p:blipFill>
        <p:spPr>
          <a:xfrm>
            <a:off x="-1962175" y="-15775"/>
            <a:ext cx="5143501" cy="5175052"/>
          </a:xfrm>
          <a:prstGeom prst="rect">
            <a:avLst/>
          </a:prstGeom>
          <a:noFill/>
          <a:ln>
            <a:noFill/>
          </a:ln>
        </p:spPr>
      </p:pic>
      <p:sp>
        <p:nvSpPr>
          <p:cNvPr id="208" name="Google Shape;208;g2e9929616bf_0_1401"/>
          <p:cNvSpPr txBox="1"/>
          <p:nvPr>
            <p:ph type="ctrTitle"/>
          </p:nvPr>
        </p:nvSpPr>
        <p:spPr>
          <a:xfrm>
            <a:off x="3822200" y="630000"/>
            <a:ext cx="4830300" cy="1911000"/>
          </a:xfrm>
          <a:prstGeom prst="rect">
            <a:avLst/>
          </a:prstGeom>
        </p:spPr>
        <p:txBody>
          <a:bodyPr anchorCtr="0" anchor="b" bIns="0" lIns="0" spcFirstLastPara="1" rIns="0" wrap="square" tIns="0">
            <a:noAutofit/>
          </a:bodyPr>
          <a:lstStyle>
            <a:lvl1pPr lvl="0" rtl="0">
              <a:lnSpc>
                <a:spcPct val="80000"/>
              </a:lnSpc>
              <a:spcBef>
                <a:spcPts val="0"/>
              </a:spcBef>
              <a:spcAft>
                <a:spcPts val="0"/>
              </a:spcAft>
              <a:buSzPts val="700"/>
              <a:buNone/>
              <a:defRPr sz="5500"/>
            </a:lvl1pPr>
            <a:lvl2pPr lvl="1" rtl="0">
              <a:lnSpc>
                <a:spcPct val="80000"/>
              </a:lnSpc>
              <a:spcBef>
                <a:spcPts val="0"/>
              </a:spcBef>
              <a:spcAft>
                <a:spcPts val="0"/>
              </a:spcAft>
              <a:buSzPts val="1200"/>
              <a:buNone/>
              <a:defRPr sz="1200"/>
            </a:lvl2pPr>
            <a:lvl3pPr lvl="2" rtl="0">
              <a:lnSpc>
                <a:spcPct val="80000"/>
              </a:lnSpc>
              <a:spcBef>
                <a:spcPts val="0"/>
              </a:spcBef>
              <a:spcAft>
                <a:spcPts val="0"/>
              </a:spcAft>
              <a:buSzPts val="1200"/>
              <a:buNone/>
              <a:defRPr sz="1200"/>
            </a:lvl3pPr>
            <a:lvl4pPr lvl="3" rtl="0">
              <a:lnSpc>
                <a:spcPct val="80000"/>
              </a:lnSpc>
              <a:spcBef>
                <a:spcPts val="0"/>
              </a:spcBef>
              <a:spcAft>
                <a:spcPts val="0"/>
              </a:spcAft>
              <a:buSzPts val="1200"/>
              <a:buNone/>
              <a:defRPr sz="1200"/>
            </a:lvl4pPr>
            <a:lvl5pPr lvl="4" rtl="0">
              <a:lnSpc>
                <a:spcPct val="80000"/>
              </a:lnSpc>
              <a:spcBef>
                <a:spcPts val="0"/>
              </a:spcBef>
              <a:spcAft>
                <a:spcPts val="0"/>
              </a:spcAft>
              <a:buSzPts val="1200"/>
              <a:buNone/>
              <a:defRPr sz="1200"/>
            </a:lvl5pPr>
            <a:lvl6pPr lvl="5" rtl="0">
              <a:lnSpc>
                <a:spcPct val="80000"/>
              </a:lnSpc>
              <a:spcBef>
                <a:spcPts val="0"/>
              </a:spcBef>
              <a:spcAft>
                <a:spcPts val="0"/>
              </a:spcAft>
              <a:buSzPts val="1200"/>
              <a:buNone/>
              <a:defRPr sz="1200"/>
            </a:lvl6pPr>
            <a:lvl7pPr lvl="6" rtl="0">
              <a:lnSpc>
                <a:spcPct val="80000"/>
              </a:lnSpc>
              <a:spcBef>
                <a:spcPts val="0"/>
              </a:spcBef>
              <a:spcAft>
                <a:spcPts val="0"/>
              </a:spcAft>
              <a:buSzPts val="1200"/>
              <a:buNone/>
              <a:defRPr sz="1200"/>
            </a:lvl7pPr>
            <a:lvl8pPr lvl="7" rtl="0">
              <a:lnSpc>
                <a:spcPct val="80000"/>
              </a:lnSpc>
              <a:spcBef>
                <a:spcPts val="0"/>
              </a:spcBef>
              <a:spcAft>
                <a:spcPts val="0"/>
              </a:spcAft>
              <a:buSzPts val="1200"/>
              <a:buNone/>
              <a:defRPr sz="1200"/>
            </a:lvl8pPr>
            <a:lvl9pPr lvl="8" rtl="0">
              <a:lnSpc>
                <a:spcPct val="80000"/>
              </a:lnSpc>
              <a:spcBef>
                <a:spcPts val="0"/>
              </a:spcBef>
              <a:spcAft>
                <a:spcPts val="0"/>
              </a:spcAft>
              <a:buSzPts val="1200"/>
              <a:buNone/>
              <a:defRPr sz="1200"/>
            </a:lvl9pPr>
          </a:lstStyle>
          <a:p/>
        </p:txBody>
      </p:sp>
      <p:sp>
        <p:nvSpPr>
          <p:cNvPr id="209" name="Google Shape;209;g2e9929616bf_0_1401"/>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SzPts val="1800"/>
              <a:buNone/>
              <a:defRPr/>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TITLE_4_1">
    <p:spTree>
      <p:nvGrpSpPr>
        <p:cNvPr id="210" name="Shape 210"/>
        <p:cNvGrpSpPr/>
        <p:nvPr/>
      </p:nvGrpSpPr>
      <p:grpSpPr>
        <a:xfrm>
          <a:off x="0" y="0"/>
          <a:ext cx="0" cy="0"/>
          <a:chOff x="0" y="0"/>
          <a:chExt cx="0" cy="0"/>
        </a:xfrm>
      </p:grpSpPr>
      <p:sp>
        <p:nvSpPr>
          <p:cNvPr id="211" name="Google Shape;211;g2e9929616bf_0_1405"/>
          <p:cNvSpPr txBox="1"/>
          <p:nvPr>
            <p:ph type="title"/>
          </p:nvPr>
        </p:nvSpPr>
        <p:spPr>
          <a:xfrm>
            <a:off x="606225" y="385025"/>
            <a:ext cx="8382000" cy="6261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2" name="Google Shape;212;g2e9929616bf_0_1405"/>
          <p:cNvSpPr txBox="1"/>
          <p:nvPr>
            <p:ph idx="1" type="body"/>
          </p:nvPr>
        </p:nvSpPr>
        <p:spPr>
          <a:xfrm>
            <a:off x="638675" y="1089250"/>
            <a:ext cx="57909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213" name="Google Shape;213;g2e9929616bf_0_1405"/>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214" name="Google Shape;214;g2e9929616bf_0_1405"/>
          <p:cNvPicPr preferRelativeResize="0"/>
          <p:nvPr/>
        </p:nvPicPr>
        <p:blipFill>
          <a:blip r:embed="rId2">
            <a:alphaModFix/>
          </a:blip>
          <a:stretch>
            <a:fillRect/>
          </a:stretch>
        </p:blipFill>
        <p:spPr>
          <a:xfrm>
            <a:off x="144575" y="4766150"/>
            <a:ext cx="2190991" cy="257825"/>
          </a:xfrm>
          <a:prstGeom prst="rect">
            <a:avLst/>
          </a:prstGeom>
          <a:noFill/>
          <a:ln>
            <a:noFill/>
          </a:ln>
        </p:spPr>
      </p:pic>
      <p:sp>
        <p:nvSpPr>
          <p:cNvPr id="215" name="Google Shape;215;g2e9929616bf_0_1405"/>
          <p:cNvSpPr txBox="1"/>
          <p:nvPr>
            <p:ph idx="2"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pic>
        <p:nvPicPr>
          <p:cNvPr id="216" name="Google Shape;216;g2e9929616bf_0_1405"/>
          <p:cNvPicPr preferRelativeResize="0"/>
          <p:nvPr/>
        </p:nvPicPr>
        <p:blipFill>
          <a:blip r:embed="rId3">
            <a:alphaModFix/>
          </a:blip>
          <a:stretch>
            <a:fillRect/>
          </a:stretch>
        </p:blipFill>
        <p:spPr>
          <a:xfrm>
            <a:off x="8560018" y="4405464"/>
            <a:ext cx="461540" cy="461540"/>
          </a:xfrm>
          <a:prstGeom prst="rect">
            <a:avLst/>
          </a:prstGeom>
          <a:noFill/>
          <a:ln>
            <a:noFill/>
          </a:ln>
        </p:spPr>
      </p:pic>
      <p:pic>
        <p:nvPicPr>
          <p:cNvPr id="217" name="Google Shape;217;g2e9929616bf_0_1405"/>
          <p:cNvPicPr preferRelativeResize="0"/>
          <p:nvPr/>
        </p:nvPicPr>
        <p:blipFill>
          <a:blip r:embed="rId4">
            <a:alphaModFix/>
          </a:blip>
          <a:stretch>
            <a:fillRect/>
          </a:stretch>
        </p:blipFill>
        <p:spPr>
          <a:xfrm>
            <a:off x="8732512" y="4766159"/>
            <a:ext cx="362074" cy="362074"/>
          </a:xfrm>
          <a:prstGeom prst="rect">
            <a:avLst/>
          </a:prstGeom>
          <a:noFill/>
          <a:ln>
            <a:noFill/>
          </a:ln>
        </p:spPr>
      </p:pic>
      <p:pic>
        <p:nvPicPr>
          <p:cNvPr id="218" name="Google Shape;218;g2e9929616bf_0_1405"/>
          <p:cNvPicPr preferRelativeResize="0"/>
          <p:nvPr/>
        </p:nvPicPr>
        <p:blipFill>
          <a:blip r:embed="rId5">
            <a:alphaModFix/>
          </a:blip>
          <a:stretch>
            <a:fillRect/>
          </a:stretch>
        </p:blipFill>
        <p:spPr>
          <a:xfrm>
            <a:off x="8505313" y="4565731"/>
            <a:ext cx="461527" cy="491489"/>
          </a:xfrm>
          <a:prstGeom prst="rect">
            <a:avLst/>
          </a:prstGeom>
          <a:noFill/>
          <a:ln>
            <a:noFill/>
          </a:ln>
        </p:spPr>
      </p:pic>
    </p:spTree>
  </p:cSld>
  <p:clrMapOvr>
    <a:masterClrMapping/>
  </p:clrMapOvr>
  <p:extLst>
    <p:ext uri="{DCECCB84-F9BA-43D5-87BE-67443E8EF086}">
      <p15:sldGuideLst>
        <p15:guide id="1" pos="5358">
          <p15:clr>
            <a:srgbClr val="FA7B17"/>
          </p15:clr>
        </p15:guide>
        <p15:guide id="2" pos="402">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TITLE_4_1_1">
    <p:spTree>
      <p:nvGrpSpPr>
        <p:cNvPr id="219" name="Shape 219"/>
        <p:cNvGrpSpPr/>
        <p:nvPr/>
      </p:nvGrpSpPr>
      <p:grpSpPr>
        <a:xfrm>
          <a:off x="0" y="0"/>
          <a:ext cx="0" cy="0"/>
          <a:chOff x="0" y="0"/>
          <a:chExt cx="0" cy="0"/>
        </a:xfrm>
      </p:grpSpPr>
      <p:sp>
        <p:nvSpPr>
          <p:cNvPr id="220" name="Google Shape;220;g2e9929616bf_0_1414"/>
          <p:cNvSpPr txBox="1"/>
          <p:nvPr>
            <p:ph type="title"/>
          </p:nvPr>
        </p:nvSpPr>
        <p:spPr>
          <a:xfrm>
            <a:off x="606225" y="269300"/>
            <a:ext cx="8382000" cy="8592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21" name="Google Shape;221;g2e9929616bf_0_1414"/>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222" name="Google Shape;222;g2e9929616bf_0_1414"/>
          <p:cNvSpPr txBox="1"/>
          <p:nvPr>
            <p:ph idx="1" type="body"/>
          </p:nvPr>
        </p:nvSpPr>
        <p:spPr>
          <a:xfrm>
            <a:off x="638675" y="1089250"/>
            <a:ext cx="31836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223" name="Google Shape;223;g2e9929616bf_0_1414"/>
          <p:cNvSpPr txBox="1"/>
          <p:nvPr>
            <p:ph idx="2" type="body"/>
          </p:nvPr>
        </p:nvSpPr>
        <p:spPr>
          <a:xfrm>
            <a:off x="4089400" y="1089250"/>
            <a:ext cx="3183600" cy="3114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30200" lvl="2" marL="1371600" rtl="0">
              <a:spcBef>
                <a:spcPts val="1600"/>
              </a:spcBef>
              <a:spcAft>
                <a:spcPts val="0"/>
              </a:spcAft>
              <a:buSzPts val="1600"/>
              <a:buChar char="■"/>
              <a:defRPr/>
            </a:lvl3pPr>
            <a:lvl4pPr indent="-311150" lvl="3" marL="1828800" rtl="0">
              <a:spcBef>
                <a:spcPts val="1600"/>
              </a:spcBef>
              <a:spcAft>
                <a:spcPts val="0"/>
              </a:spcAft>
              <a:buSzPts val="1300"/>
              <a:buChar char="●"/>
              <a:defRPr/>
            </a:lvl4pPr>
            <a:lvl5pPr indent="-292100" lvl="4" marL="2286000" rtl="0">
              <a:spcBef>
                <a:spcPts val="1600"/>
              </a:spcBef>
              <a:spcAft>
                <a:spcPts val="0"/>
              </a:spcAft>
              <a:buSzPts val="1000"/>
              <a:buChar char="○"/>
              <a:defRPr/>
            </a:lvl5pPr>
            <a:lvl6pPr indent="-279400" lvl="5" marL="2743200" rtl="0">
              <a:spcBef>
                <a:spcPts val="1600"/>
              </a:spcBef>
              <a:spcAft>
                <a:spcPts val="0"/>
              </a:spcAft>
              <a:buSzPts val="800"/>
              <a:buChar char="■"/>
              <a:defRPr/>
            </a:lvl6pPr>
            <a:lvl7pPr indent="-279400" lvl="6" marL="3200400" rtl="0">
              <a:spcBef>
                <a:spcPts val="1600"/>
              </a:spcBef>
              <a:spcAft>
                <a:spcPts val="0"/>
              </a:spcAft>
              <a:buSzPts val="800"/>
              <a:buChar char="●"/>
              <a:defRPr/>
            </a:lvl7pPr>
            <a:lvl8pPr indent="-279400" lvl="7" marL="3657600" rtl="0">
              <a:spcBef>
                <a:spcPts val="1600"/>
              </a:spcBef>
              <a:spcAft>
                <a:spcPts val="0"/>
              </a:spcAft>
              <a:buSzPts val="800"/>
              <a:buChar char="○"/>
              <a:defRPr/>
            </a:lvl8pPr>
            <a:lvl9pPr indent="-279400" lvl="8" marL="4114800" rtl="0">
              <a:spcBef>
                <a:spcPts val="1600"/>
              </a:spcBef>
              <a:spcAft>
                <a:spcPts val="1600"/>
              </a:spcAft>
              <a:buSzPts val="800"/>
              <a:buChar char="■"/>
              <a:defRPr/>
            </a:lvl9pPr>
          </a:lstStyle>
          <a:p/>
        </p:txBody>
      </p:sp>
      <p:sp>
        <p:nvSpPr>
          <p:cNvPr id="224" name="Google Shape;224;g2e9929616bf_0_1414"/>
          <p:cNvSpPr txBox="1"/>
          <p:nvPr>
            <p:ph idx="3"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Clr>
                <a:schemeClr val="dk1"/>
              </a:buClr>
              <a:buSzPts val="1800"/>
              <a:buNone/>
              <a:defRPr>
                <a:solidFill>
                  <a:schemeClr val="dk1"/>
                </a:solidFill>
              </a:defRPr>
            </a:lvl2pPr>
            <a:lvl3pPr lvl="2" rtl="0">
              <a:spcBef>
                <a:spcPts val="1600"/>
              </a:spcBef>
              <a:spcAft>
                <a:spcPts val="0"/>
              </a:spcAft>
              <a:buClr>
                <a:schemeClr val="dk1"/>
              </a:buClr>
              <a:buSzPts val="1600"/>
              <a:buNone/>
              <a:defRPr>
                <a:solidFill>
                  <a:schemeClr val="dk1"/>
                </a:solidFill>
              </a:defRPr>
            </a:lvl3pPr>
            <a:lvl4pPr lvl="3" rtl="0">
              <a:spcBef>
                <a:spcPts val="1600"/>
              </a:spcBef>
              <a:spcAft>
                <a:spcPts val="0"/>
              </a:spcAft>
              <a:buClr>
                <a:schemeClr val="dk1"/>
              </a:buClr>
              <a:buSzPts val="1300"/>
              <a:buNone/>
              <a:defRPr>
                <a:solidFill>
                  <a:schemeClr val="dk1"/>
                </a:solidFill>
              </a:defRPr>
            </a:lvl4pPr>
            <a:lvl5pPr lvl="4" rtl="0">
              <a:spcBef>
                <a:spcPts val="1600"/>
              </a:spcBef>
              <a:spcAft>
                <a:spcPts val="0"/>
              </a:spcAft>
              <a:buClr>
                <a:schemeClr val="dk1"/>
              </a:buClr>
              <a:buSzPts val="1000"/>
              <a:buNone/>
              <a:defRPr>
                <a:solidFill>
                  <a:schemeClr val="dk1"/>
                </a:solidFill>
              </a:defRPr>
            </a:lvl5pPr>
            <a:lvl6pPr lvl="5" rtl="0">
              <a:spcBef>
                <a:spcPts val="1600"/>
              </a:spcBef>
              <a:spcAft>
                <a:spcPts val="0"/>
              </a:spcAft>
              <a:buClr>
                <a:schemeClr val="dk1"/>
              </a:buClr>
              <a:buSzPts val="800"/>
              <a:buNone/>
              <a:defRPr>
                <a:solidFill>
                  <a:schemeClr val="dk1"/>
                </a:solidFill>
              </a:defRPr>
            </a:lvl6pPr>
            <a:lvl7pPr lvl="6" rtl="0">
              <a:spcBef>
                <a:spcPts val="1600"/>
              </a:spcBef>
              <a:spcAft>
                <a:spcPts val="0"/>
              </a:spcAft>
              <a:buClr>
                <a:schemeClr val="dk1"/>
              </a:buClr>
              <a:buSzPts val="800"/>
              <a:buNone/>
              <a:defRPr>
                <a:solidFill>
                  <a:schemeClr val="dk1"/>
                </a:solidFill>
              </a:defRPr>
            </a:lvl7pPr>
            <a:lvl8pPr lvl="7" rtl="0">
              <a:spcBef>
                <a:spcPts val="1600"/>
              </a:spcBef>
              <a:spcAft>
                <a:spcPts val="0"/>
              </a:spcAft>
              <a:buClr>
                <a:schemeClr val="dk1"/>
              </a:buClr>
              <a:buSzPts val="800"/>
              <a:buNone/>
              <a:defRPr>
                <a:solidFill>
                  <a:schemeClr val="dk1"/>
                </a:solidFill>
              </a:defRPr>
            </a:lvl8pPr>
            <a:lvl9pPr lvl="8" rtl="0">
              <a:spcBef>
                <a:spcPts val="1600"/>
              </a:spcBef>
              <a:spcAft>
                <a:spcPts val="1600"/>
              </a:spcAft>
              <a:buClr>
                <a:schemeClr val="dk1"/>
              </a:buClr>
              <a:buSzPts val="800"/>
              <a:buNone/>
              <a:defRPr>
                <a:solidFill>
                  <a:schemeClr val="dk1"/>
                </a:solidFill>
              </a:defRPr>
            </a:lvl9pPr>
          </a:lstStyle>
          <a:p/>
        </p:txBody>
      </p:sp>
      <p:sp>
        <p:nvSpPr>
          <p:cNvPr id="225" name="Google Shape;225;g2e9929616bf_0_1414"/>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226" name="Google Shape;226;g2e9929616bf_0_1414"/>
          <p:cNvPicPr preferRelativeResize="0"/>
          <p:nvPr/>
        </p:nvPicPr>
        <p:blipFill>
          <a:blip r:embed="rId3">
            <a:alphaModFix/>
          </a:blip>
          <a:stretch>
            <a:fillRect/>
          </a:stretch>
        </p:blipFill>
        <p:spPr>
          <a:xfrm>
            <a:off x="8560018" y="4405464"/>
            <a:ext cx="461540" cy="461540"/>
          </a:xfrm>
          <a:prstGeom prst="rect">
            <a:avLst/>
          </a:prstGeom>
          <a:noFill/>
          <a:ln>
            <a:noFill/>
          </a:ln>
        </p:spPr>
      </p:pic>
      <p:pic>
        <p:nvPicPr>
          <p:cNvPr id="227" name="Google Shape;227;g2e9929616bf_0_1414"/>
          <p:cNvPicPr preferRelativeResize="0"/>
          <p:nvPr/>
        </p:nvPicPr>
        <p:blipFill>
          <a:blip r:embed="rId4">
            <a:alphaModFix/>
          </a:blip>
          <a:stretch>
            <a:fillRect/>
          </a:stretch>
        </p:blipFill>
        <p:spPr>
          <a:xfrm>
            <a:off x="8732512" y="4766159"/>
            <a:ext cx="362074" cy="362074"/>
          </a:xfrm>
          <a:prstGeom prst="rect">
            <a:avLst/>
          </a:prstGeom>
          <a:noFill/>
          <a:ln>
            <a:noFill/>
          </a:ln>
        </p:spPr>
      </p:pic>
      <p:pic>
        <p:nvPicPr>
          <p:cNvPr id="228" name="Google Shape;228;g2e9929616bf_0_1414"/>
          <p:cNvPicPr preferRelativeResize="0"/>
          <p:nvPr/>
        </p:nvPicPr>
        <p:blipFill>
          <a:blip r:embed="rId5">
            <a:alphaModFix/>
          </a:blip>
          <a:stretch>
            <a:fillRect/>
          </a:stretch>
        </p:blipFill>
        <p:spPr>
          <a:xfrm>
            <a:off x="8505313" y="4565731"/>
            <a:ext cx="461527" cy="49148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p:cSld name="TITLE_4_1_1_1">
    <p:spTree>
      <p:nvGrpSpPr>
        <p:cNvPr id="229" name="Shape 229"/>
        <p:cNvGrpSpPr/>
        <p:nvPr/>
      </p:nvGrpSpPr>
      <p:grpSpPr>
        <a:xfrm>
          <a:off x="0" y="0"/>
          <a:ext cx="0" cy="0"/>
          <a:chOff x="0" y="0"/>
          <a:chExt cx="0" cy="0"/>
        </a:xfrm>
      </p:grpSpPr>
      <p:sp>
        <p:nvSpPr>
          <p:cNvPr id="230" name="Google Shape;230;g2e9929616bf_0_1424"/>
          <p:cNvSpPr/>
          <p:nvPr>
            <p:ph idx="2" type="pic"/>
          </p:nvPr>
        </p:nvSpPr>
        <p:spPr>
          <a:xfrm>
            <a:off x="3436275" y="-101925"/>
            <a:ext cx="5839800" cy="5470500"/>
          </a:xfrm>
          <a:prstGeom prst="rect">
            <a:avLst/>
          </a:prstGeom>
          <a:noFill/>
          <a:ln>
            <a:noFill/>
          </a:ln>
        </p:spPr>
      </p:sp>
      <p:pic>
        <p:nvPicPr>
          <p:cNvPr id="231" name="Google Shape;231;g2e9929616bf_0_1424"/>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232" name="Google Shape;232;g2e9929616bf_0_1424"/>
          <p:cNvSpPr txBox="1"/>
          <p:nvPr>
            <p:ph type="title"/>
          </p:nvPr>
        </p:nvSpPr>
        <p:spPr>
          <a:xfrm>
            <a:off x="633375" y="662500"/>
            <a:ext cx="2414700" cy="1056600"/>
          </a:xfrm>
          <a:prstGeom prst="rect">
            <a:avLst/>
          </a:prstGeom>
        </p:spPr>
        <p:txBody>
          <a:bodyPr anchorCtr="0" anchor="b" bIns="0" lIns="0" spcFirstLastPara="1" rIns="0" wrap="square" tIns="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3" name="Google Shape;233;g2e9929616bf_0_1424"/>
          <p:cNvSpPr txBox="1"/>
          <p:nvPr>
            <p:ph idx="3" type="title"/>
          </p:nvPr>
        </p:nvSpPr>
        <p:spPr>
          <a:xfrm>
            <a:off x="633375" y="1897100"/>
            <a:ext cx="2414700" cy="22236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300"/>
              <a:buNone/>
              <a:defRPr sz="13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extLst>
    <p:ext uri="{DCECCB84-F9BA-43D5-87BE-67443E8EF086}">
      <p15:sldGuideLst>
        <p15:guide id="1" pos="399">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s">
  <p:cSld name="TITLE_4_1_1_1_1">
    <p:spTree>
      <p:nvGrpSpPr>
        <p:cNvPr id="234" name="Shape 234"/>
        <p:cNvGrpSpPr/>
        <p:nvPr/>
      </p:nvGrpSpPr>
      <p:grpSpPr>
        <a:xfrm>
          <a:off x="0" y="0"/>
          <a:ext cx="0" cy="0"/>
          <a:chOff x="0" y="0"/>
          <a:chExt cx="0" cy="0"/>
        </a:xfrm>
      </p:grpSpPr>
      <p:sp>
        <p:nvSpPr>
          <p:cNvPr id="235" name="Google Shape;235;g2e9929616bf_0_14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1"/>
                </a:solidFill>
                <a:latin typeface="Source Sans Pro"/>
                <a:ea typeface="Source Sans Pro"/>
                <a:cs typeface="Source Sans Pro"/>
                <a:sym typeface="Source Sans Pro"/>
              </a:defRPr>
            </a:lvl1pPr>
            <a:lvl2pPr lvl="1" rtl="0" algn="r">
              <a:buNone/>
              <a:defRPr sz="1300">
                <a:solidFill>
                  <a:schemeClr val="dk1"/>
                </a:solidFill>
                <a:latin typeface="Source Sans Pro"/>
                <a:ea typeface="Source Sans Pro"/>
                <a:cs typeface="Source Sans Pro"/>
                <a:sym typeface="Source Sans Pro"/>
              </a:defRPr>
            </a:lvl2pPr>
            <a:lvl3pPr lvl="2" rtl="0" algn="r">
              <a:buNone/>
              <a:defRPr sz="1300">
                <a:solidFill>
                  <a:schemeClr val="dk1"/>
                </a:solidFill>
                <a:latin typeface="Source Sans Pro"/>
                <a:ea typeface="Source Sans Pro"/>
                <a:cs typeface="Source Sans Pro"/>
                <a:sym typeface="Source Sans Pro"/>
              </a:defRPr>
            </a:lvl3pPr>
            <a:lvl4pPr lvl="3" rtl="0" algn="r">
              <a:buNone/>
              <a:defRPr sz="1300">
                <a:solidFill>
                  <a:schemeClr val="dk1"/>
                </a:solidFill>
                <a:latin typeface="Source Sans Pro"/>
                <a:ea typeface="Source Sans Pro"/>
                <a:cs typeface="Source Sans Pro"/>
                <a:sym typeface="Source Sans Pro"/>
              </a:defRPr>
            </a:lvl4pPr>
            <a:lvl5pPr lvl="4" rtl="0" algn="r">
              <a:buNone/>
              <a:defRPr sz="1300">
                <a:solidFill>
                  <a:schemeClr val="dk1"/>
                </a:solidFill>
                <a:latin typeface="Source Sans Pro"/>
                <a:ea typeface="Source Sans Pro"/>
                <a:cs typeface="Source Sans Pro"/>
                <a:sym typeface="Source Sans Pro"/>
              </a:defRPr>
            </a:lvl5pPr>
            <a:lvl6pPr lvl="5" rtl="0" algn="r">
              <a:buNone/>
              <a:defRPr sz="1300">
                <a:solidFill>
                  <a:schemeClr val="dk1"/>
                </a:solidFill>
                <a:latin typeface="Source Sans Pro"/>
                <a:ea typeface="Source Sans Pro"/>
                <a:cs typeface="Source Sans Pro"/>
                <a:sym typeface="Source Sans Pro"/>
              </a:defRPr>
            </a:lvl6pPr>
            <a:lvl7pPr lvl="6" rtl="0" algn="r">
              <a:buNone/>
              <a:defRPr sz="1300">
                <a:solidFill>
                  <a:schemeClr val="dk1"/>
                </a:solidFill>
                <a:latin typeface="Source Sans Pro"/>
                <a:ea typeface="Source Sans Pro"/>
                <a:cs typeface="Source Sans Pro"/>
                <a:sym typeface="Source Sans Pro"/>
              </a:defRPr>
            </a:lvl7pPr>
            <a:lvl8pPr lvl="7" rtl="0" algn="r">
              <a:buNone/>
              <a:defRPr sz="1300">
                <a:solidFill>
                  <a:schemeClr val="dk1"/>
                </a:solidFill>
                <a:latin typeface="Source Sans Pro"/>
                <a:ea typeface="Source Sans Pro"/>
                <a:cs typeface="Source Sans Pro"/>
                <a:sym typeface="Source Sans Pro"/>
              </a:defRPr>
            </a:lvl8pPr>
            <a:lvl9pPr lvl="8" rtl="0" algn="r">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236" name="Google Shape;236;g2e9929616bf_0_1429"/>
          <p:cNvSpPr/>
          <p:nvPr>
            <p:ph idx="2" type="pic"/>
          </p:nvPr>
        </p:nvSpPr>
        <p:spPr>
          <a:xfrm>
            <a:off x="3415100" y="2578600"/>
            <a:ext cx="5808900" cy="2730000"/>
          </a:xfrm>
          <a:prstGeom prst="rect">
            <a:avLst/>
          </a:prstGeom>
          <a:noFill/>
          <a:ln cap="flat" cmpd="sng" w="76200">
            <a:solidFill>
              <a:schemeClr val="lt1"/>
            </a:solidFill>
            <a:prstDash val="solid"/>
            <a:round/>
            <a:headEnd len="sm" w="sm" type="none"/>
            <a:tailEnd len="sm" w="sm" type="none"/>
          </a:ln>
        </p:spPr>
      </p:sp>
      <p:sp>
        <p:nvSpPr>
          <p:cNvPr id="237" name="Google Shape;237;g2e9929616bf_0_1429"/>
          <p:cNvSpPr/>
          <p:nvPr>
            <p:ph idx="3" type="pic"/>
          </p:nvPr>
        </p:nvSpPr>
        <p:spPr>
          <a:xfrm>
            <a:off x="3415100" y="-123775"/>
            <a:ext cx="3399300" cy="2637000"/>
          </a:xfrm>
          <a:prstGeom prst="rect">
            <a:avLst/>
          </a:prstGeom>
          <a:noFill/>
          <a:ln cap="flat" cmpd="sng" w="76200">
            <a:solidFill>
              <a:schemeClr val="lt1"/>
            </a:solidFill>
            <a:prstDash val="solid"/>
            <a:round/>
            <a:headEnd len="sm" w="sm" type="none"/>
            <a:tailEnd len="sm" w="sm" type="none"/>
          </a:ln>
        </p:spPr>
      </p:sp>
      <p:sp>
        <p:nvSpPr>
          <p:cNvPr id="238" name="Google Shape;238;g2e9929616bf_0_1429"/>
          <p:cNvSpPr/>
          <p:nvPr>
            <p:ph idx="4" type="pic"/>
          </p:nvPr>
        </p:nvSpPr>
        <p:spPr>
          <a:xfrm>
            <a:off x="6901675" y="-123775"/>
            <a:ext cx="2322300" cy="2637000"/>
          </a:xfrm>
          <a:prstGeom prst="rect">
            <a:avLst/>
          </a:prstGeom>
          <a:noFill/>
          <a:ln cap="flat" cmpd="sng" w="76200">
            <a:solidFill>
              <a:schemeClr val="lt1"/>
            </a:solidFill>
            <a:prstDash val="solid"/>
            <a:round/>
            <a:headEnd len="sm" w="sm" type="none"/>
            <a:tailEnd len="sm" w="sm" type="none"/>
          </a:ln>
        </p:spPr>
      </p:sp>
      <p:pic>
        <p:nvPicPr>
          <p:cNvPr id="239" name="Google Shape;239;g2e9929616bf_0_1429"/>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240" name="Google Shape;240;g2e9929616bf_0_1429"/>
          <p:cNvSpPr txBox="1"/>
          <p:nvPr>
            <p:ph type="title"/>
          </p:nvPr>
        </p:nvSpPr>
        <p:spPr>
          <a:xfrm>
            <a:off x="633375" y="662500"/>
            <a:ext cx="2414700" cy="1056600"/>
          </a:xfrm>
          <a:prstGeom prst="rect">
            <a:avLst/>
          </a:prstGeom>
        </p:spPr>
        <p:txBody>
          <a:bodyPr anchorCtr="0" anchor="b" bIns="0" lIns="0" spcFirstLastPara="1" rIns="0" wrap="square" tIns="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1" name="Google Shape;241;g2e9929616bf_0_1429"/>
          <p:cNvSpPr txBox="1"/>
          <p:nvPr>
            <p:ph idx="5" type="title"/>
          </p:nvPr>
        </p:nvSpPr>
        <p:spPr>
          <a:xfrm>
            <a:off x="633375" y="1897100"/>
            <a:ext cx="2414700" cy="22236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300"/>
              <a:buNone/>
              <a:defRPr sz="13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ITLE_2">
    <p:spTree>
      <p:nvGrpSpPr>
        <p:cNvPr id="242" name="Shape 242"/>
        <p:cNvGrpSpPr/>
        <p:nvPr/>
      </p:nvGrpSpPr>
      <p:grpSpPr>
        <a:xfrm>
          <a:off x="0" y="0"/>
          <a:ext cx="0" cy="0"/>
          <a:chOff x="0" y="0"/>
          <a:chExt cx="0" cy="0"/>
        </a:xfrm>
      </p:grpSpPr>
      <p:sp>
        <p:nvSpPr>
          <p:cNvPr id="243" name="Google Shape;243;g2e9929616bf_0_1437"/>
          <p:cNvSpPr txBox="1"/>
          <p:nvPr>
            <p:ph type="ctrTitle"/>
          </p:nvPr>
        </p:nvSpPr>
        <p:spPr>
          <a:xfrm>
            <a:off x="2093850" y="859575"/>
            <a:ext cx="4956300" cy="1719000"/>
          </a:xfrm>
          <a:prstGeom prst="rect">
            <a:avLst/>
          </a:prstGeom>
          <a:noFill/>
        </p:spPr>
        <p:txBody>
          <a:bodyPr anchorCtr="0" anchor="ctr" bIns="0" lIns="0" spcFirstLastPara="1" rIns="0" wrap="square" tIns="0">
            <a:noAutofit/>
          </a:bodyPr>
          <a:lstStyle>
            <a:lvl1pPr lvl="0" rtl="0" algn="ctr">
              <a:lnSpc>
                <a:spcPct val="80000"/>
              </a:lnSpc>
              <a:spcBef>
                <a:spcPts val="0"/>
              </a:spcBef>
              <a:spcAft>
                <a:spcPts val="0"/>
              </a:spcAft>
              <a:buSzPts val="5500"/>
              <a:buNone/>
              <a:defRPr sz="5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44" name="Google Shape;244;g2e9929616bf_0_1437"/>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i="1" sz="1300">
              <a:solidFill>
                <a:schemeClr val="lt1"/>
              </a:solidFill>
              <a:latin typeface="Source Sans Pro"/>
              <a:ea typeface="Source Sans Pro"/>
              <a:cs typeface="Source Sans Pro"/>
              <a:sym typeface="Source Sans Pro"/>
            </a:endParaRPr>
          </a:p>
        </p:txBody>
      </p:sp>
      <p:pic>
        <p:nvPicPr>
          <p:cNvPr id="245" name="Google Shape;245;g2e9929616bf_0_1437"/>
          <p:cNvPicPr preferRelativeResize="0"/>
          <p:nvPr/>
        </p:nvPicPr>
        <p:blipFill>
          <a:blip r:embed="rId2">
            <a:alphaModFix/>
          </a:blip>
          <a:stretch>
            <a:fillRect/>
          </a:stretch>
        </p:blipFill>
        <p:spPr>
          <a:xfrm>
            <a:off x="3157188" y="4400095"/>
            <a:ext cx="2829624" cy="332975"/>
          </a:xfrm>
          <a:prstGeom prst="rect">
            <a:avLst/>
          </a:prstGeom>
          <a:noFill/>
          <a:ln>
            <a:noFill/>
          </a:ln>
        </p:spPr>
      </p:pic>
      <p:pic>
        <p:nvPicPr>
          <p:cNvPr id="246" name="Google Shape;246;g2e9929616bf_0_1437"/>
          <p:cNvPicPr preferRelativeResize="0"/>
          <p:nvPr/>
        </p:nvPicPr>
        <p:blipFill rotWithShape="1">
          <a:blip r:embed="rId3">
            <a:alphaModFix/>
          </a:blip>
          <a:srcRect b="0" l="0" r="0" t="19113"/>
          <a:stretch/>
        </p:blipFill>
        <p:spPr>
          <a:xfrm>
            <a:off x="-1530325" y="3251200"/>
            <a:ext cx="12103050" cy="683575"/>
          </a:xfrm>
          <a:prstGeom prst="rect">
            <a:avLst/>
          </a:prstGeom>
          <a:noFill/>
          <a:ln>
            <a:noFill/>
          </a:ln>
        </p:spPr>
      </p:pic>
      <p:sp>
        <p:nvSpPr>
          <p:cNvPr id="247" name="Google Shape;247;g2e9929616bf_0_14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1"/>
                </a:solidFill>
                <a:latin typeface="Source Sans Pro"/>
                <a:ea typeface="Source Sans Pro"/>
                <a:cs typeface="Source Sans Pro"/>
                <a:sym typeface="Source Sans Pro"/>
              </a:defRPr>
            </a:lvl1pPr>
            <a:lvl2pPr lvl="1" rtl="0" algn="r">
              <a:buNone/>
              <a:defRPr sz="1300">
                <a:solidFill>
                  <a:schemeClr val="dk1"/>
                </a:solidFill>
                <a:latin typeface="Source Sans Pro"/>
                <a:ea typeface="Source Sans Pro"/>
                <a:cs typeface="Source Sans Pro"/>
                <a:sym typeface="Source Sans Pro"/>
              </a:defRPr>
            </a:lvl2pPr>
            <a:lvl3pPr lvl="2" rtl="0" algn="r">
              <a:buNone/>
              <a:defRPr sz="1300">
                <a:solidFill>
                  <a:schemeClr val="dk1"/>
                </a:solidFill>
                <a:latin typeface="Source Sans Pro"/>
                <a:ea typeface="Source Sans Pro"/>
                <a:cs typeface="Source Sans Pro"/>
                <a:sym typeface="Source Sans Pro"/>
              </a:defRPr>
            </a:lvl3pPr>
            <a:lvl4pPr lvl="3" rtl="0" algn="r">
              <a:buNone/>
              <a:defRPr sz="1300">
                <a:solidFill>
                  <a:schemeClr val="dk1"/>
                </a:solidFill>
                <a:latin typeface="Source Sans Pro"/>
                <a:ea typeface="Source Sans Pro"/>
                <a:cs typeface="Source Sans Pro"/>
                <a:sym typeface="Source Sans Pro"/>
              </a:defRPr>
            </a:lvl4pPr>
            <a:lvl5pPr lvl="4" rtl="0" algn="r">
              <a:buNone/>
              <a:defRPr sz="1300">
                <a:solidFill>
                  <a:schemeClr val="dk1"/>
                </a:solidFill>
                <a:latin typeface="Source Sans Pro"/>
                <a:ea typeface="Source Sans Pro"/>
                <a:cs typeface="Source Sans Pro"/>
                <a:sym typeface="Source Sans Pro"/>
              </a:defRPr>
            </a:lvl5pPr>
            <a:lvl6pPr lvl="5" rtl="0" algn="r">
              <a:buNone/>
              <a:defRPr sz="1300">
                <a:solidFill>
                  <a:schemeClr val="dk1"/>
                </a:solidFill>
                <a:latin typeface="Source Sans Pro"/>
                <a:ea typeface="Source Sans Pro"/>
                <a:cs typeface="Source Sans Pro"/>
                <a:sym typeface="Source Sans Pro"/>
              </a:defRPr>
            </a:lvl6pPr>
            <a:lvl7pPr lvl="6" rtl="0" algn="r">
              <a:buNone/>
              <a:defRPr sz="1300">
                <a:solidFill>
                  <a:schemeClr val="dk1"/>
                </a:solidFill>
                <a:latin typeface="Source Sans Pro"/>
                <a:ea typeface="Source Sans Pro"/>
                <a:cs typeface="Source Sans Pro"/>
                <a:sym typeface="Source Sans Pro"/>
              </a:defRPr>
            </a:lvl7pPr>
            <a:lvl8pPr lvl="7" rtl="0" algn="r">
              <a:buNone/>
              <a:defRPr sz="1300">
                <a:solidFill>
                  <a:schemeClr val="dk1"/>
                </a:solidFill>
                <a:latin typeface="Source Sans Pro"/>
                <a:ea typeface="Source Sans Pro"/>
                <a:cs typeface="Source Sans Pro"/>
                <a:sym typeface="Source Sans Pro"/>
              </a:defRPr>
            </a:lvl8pPr>
            <a:lvl9pPr lvl="8" rtl="0" algn="r">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TITLE_4_1">
    <p:spTree>
      <p:nvGrpSpPr>
        <p:cNvPr id="32" name="Shape 32"/>
        <p:cNvGrpSpPr/>
        <p:nvPr/>
      </p:nvGrpSpPr>
      <p:grpSpPr>
        <a:xfrm>
          <a:off x="0" y="0"/>
          <a:ext cx="0" cy="0"/>
          <a:chOff x="0" y="0"/>
          <a:chExt cx="0" cy="0"/>
        </a:xfrm>
      </p:grpSpPr>
      <p:sp>
        <p:nvSpPr>
          <p:cNvPr id="33" name="Google Shape;33;p11"/>
          <p:cNvSpPr txBox="1"/>
          <p:nvPr>
            <p:ph type="title"/>
          </p:nvPr>
        </p:nvSpPr>
        <p:spPr>
          <a:xfrm>
            <a:off x="606225" y="385025"/>
            <a:ext cx="8382000" cy="626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11"/>
          <p:cNvSpPr txBox="1"/>
          <p:nvPr>
            <p:ph idx="1" type="body"/>
          </p:nvPr>
        </p:nvSpPr>
        <p:spPr>
          <a:xfrm>
            <a:off x="638675" y="1089250"/>
            <a:ext cx="5790900" cy="3114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30200" lvl="2" marL="1371600" algn="l">
              <a:lnSpc>
                <a:spcPct val="115000"/>
              </a:lnSpc>
              <a:spcBef>
                <a:spcPts val="1600"/>
              </a:spcBef>
              <a:spcAft>
                <a:spcPts val="0"/>
              </a:spcAft>
              <a:buSzPts val="1600"/>
              <a:buChar char="■"/>
              <a:defRPr/>
            </a:lvl3pPr>
            <a:lvl4pPr indent="-311150" lvl="3" marL="1828800" algn="l">
              <a:lnSpc>
                <a:spcPct val="115000"/>
              </a:lnSpc>
              <a:spcBef>
                <a:spcPts val="1600"/>
              </a:spcBef>
              <a:spcAft>
                <a:spcPts val="0"/>
              </a:spcAft>
              <a:buSzPts val="1300"/>
              <a:buChar char="●"/>
              <a:defRPr/>
            </a:lvl4pPr>
            <a:lvl5pPr indent="-292100" lvl="4" marL="2286000" algn="l">
              <a:lnSpc>
                <a:spcPct val="115000"/>
              </a:lnSpc>
              <a:spcBef>
                <a:spcPts val="1600"/>
              </a:spcBef>
              <a:spcAft>
                <a:spcPts val="0"/>
              </a:spcAft>
              <a:buSzPts val="10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35" name="Google Shape;35;p11"/>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b="0" sz="1300"/>
          </a:p>
        </p:txBody>
      </p:sp>
      <p:pic>
        <p:nvPicPr>
          <p:cNvPr id="36" name="Google Shape;36;p11"/>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37" name="Google Shape;37;p11"/>
          <p:cNvSpPr txBox="1"/>
          <p:nvPr>
            <p:ph idx="2"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pic>
        <p:nvPicPr>
          <p:cNvPr id="38" name="Google Shape;38;p11"/>
          <p:cNvPicPr preferRelativeResize="0"/>
          <p:nvPr/>
        </p:nvPicPr>
        <p:blipFill rotWithShape="1">
          <a:blip r:embed="rId3">
            <a:alphaModFix/>
          </a:blip>
          <a:srcRect b="0" l="0" r="0" t="0"/>
          <a:stretch/>
        </p:blipFill>
        <p:spPr>
          <a:xfrm>
            <a:off x="8560018" y="4405464"/>
            <a:ext cx="461540" cy="461540"/>
          </a:xfrm>
          <a:prstGeom prst="rect">
            <a:avLst/>
          </a:prstGeom>
          <a:noFill/>
          <a:ln>
            <a:noFill/>
          </a:ln>
        </p:spPr>
      </p:pic>
      <p:pic>
        <p:nvPicPr>
          <p:cNvPr id="39" name="Google Shape;39;p11"/>
          <p:cNvPicPr preferRelativeResize="0"/>
          <p:nvPr/>
        </p:nvPicPr>
        <p:blipFill rotWithShape="1">
          <a:blip r:embed="rId4">
            <a:alphaModFix/>
          </a:blip>
          <a:srcRect b="0" l="0" r="0" t="0"/>
          <a:stretch/>
        </p:blipFill>
        <p:spPr>
          <a:xfrm>
            <a:off x="8732512" y="4766159"/>
            <a:ext cx="362074" cy="362074"/>
          </a:xfrm>
          <a:prstGeom prst="rect">
            <a:avLst/>
          </a:prstGeom>
          <a:noFill/>
          <a:ln>
            <a:noFill/>
          </a:ln>
        </p:spPr>
      </p:pic>
      <p:pic>
        <p:nvPicPr>
          <p:cNvPr id="40" name="Google Shape;40;p11"/>
          <p:cNvPicPr preferRelativeResize="0"/>
          <p:nvPr/>
        </p:nvPicPr>
        <p:blipFill rotWithShape="1">
          <a:blip r:embed="rId5">
            <a:alphaModFix/>
          </a:blip>
          <a:srcRect b="0" l="0" r="0" t="0"/>
          <a:stretch/>
        </p:blipFill>
        <p:spPr>
          <a:xfrm>
            <a:off x="8505313" y="4565731"/>
            <a:ext cx="461527" cy="491489"/>
          </a:xfrm>
          <a:prstGeom prst="rect">
            <a:avLst/>
          </a:prstGeom>
          <a:noFill/>
          <a:ln>
            <a:noFill/>
          </a:ln>
        </p:spPr>
      </p:pic>
    </p:spTree>
  </p:cSld>
  <p:clrMapOvr>
    <a:masterClrMapping/>
  </p:clrMapOvr>
  <p:extLst>
    <p:ext uri="{DCECCB84-F9BA-43D5-87BE-67443E8EF086}">
      <p15:sldGuideLst>
        <p15:guide id="1" pos="5358">
          <p15:clr>
            <a:srgbClr val="FA7B17"/>
          </p15:clr>
        </p15:guide>
        <p15:guide id="2" pos="402">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SECTION_HEADER_1_1_1">
    <p:bg>
      <p:bgPr>
        <a:solidFill>
          <a:schemeClr val="lt1"/>
        </a:solidFill>
      </p:bgPr>
    </p:bg>
    <p:spTree>
      <p:nvGrpSpPr>
        <p:cNvPr id="248" name="Shape 248"/>
        <p:cNvGrpSpPr/>
        <p:nvPr/>
      </p:nvGrpSpPr>
      <p:grpSpPr>
        <a:xfrm>
          <a:off x="0" y="0"/>
          <a:ext cx="0" cy="0"/>
          <a:chOff x="0" y="0"/>
          <a:chExt cx="0" cy="0"/>
        </a:xfrm>
      </p:grpSpPr>
      <p:sp>
        <p:nvSpPr>
          <p:cNvPr id="249" name="Google Shape;249;g2e9929616bf_0_14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1"/>
                </a:solidFill>
                <a:latin typeface="Source Sans Pro"/>
                <a:ea typeface="Source Sans Pro"/>
                <a:cs typeface="Source Sans Pro"/>
                <a:sym typeface="Source Sans Pro"/>
              </a:defRPr>
            </a:lvl1pPr>
            <a:lvl2pPr lvl="1" rtl="0" algn="r">
              <a:buNone/>
              <a:defRPr sz="1300">
                <a:solidFill>
                  <a:schemeClr val="dk1"/>
                </a:solidFill>
                <a:latin typeface="Source Sans Pro"/>
                <a:ea typeface="Source Sans Pro"/>
                <a:cs typeface="Source Sans Pro"/>
                <a:sym typeface="Source Sans Pro"/>
              </a:defRPr>
            </a:lvl2pPr>
            <a:lvl3pPr lvl="2" rtl="0" algn="r">
              <a:buNone/>
              <a:defRPr sz="1300">
                <a:solidFill>
                  <a:schemeClr val="dk1"/>
                </a:solidFill>
                <a:latin typeface="Source Sans Pro"/>
                <a:ea typeface="Source Sans Pro"/>
                <a:cs typeface="Source Sans Pro"/>
                <a:sym typeface="Source Sans Pro"/>
              </a:defRPr>
            </a:lvl3pPr>
            <a:lvl4pPr lvl="3" rtl="0" algn="r">
              <a:buNone/>
              <a:defRPr sz="1300">
                <a:solidFill>
                  <a:schemeClr val="dk1"/>
                </a:solidFill>
                <a:latin typeface="Source Sans Pro"/>
                <a:ea typeface="Source Sans Pro"/>
                <a:cs typeface="Source Sans Pro"/>
                <a:sym typeface="Source Sans Pro"/>
              </a:defRPr>
            </a:lvl4pPr>
            <a:lvl5pPr lvl="4" rtl="0" algn="r">
              <a:buNone/>
              <a:defRPr sz="1300">
                <a:solidFill>
                  <a:schemeClr val="dk1"/>
                </a:solidFill>
                <a:latin typeface="Source Sans Pro"/>
                <a:ea typeface="Source Sans Pro"/>
                <a:cs typeface="Source Sans Pro"/>
                <a:sym typeface="Source Sans Pro"/>
              </a:defRPr>
            </a:lvl5pPr>
            <a:lvl6pPr lvl="5" rtl="0" algn="r">
              <a:buNone/>
              <a:defRPr sz="1300">
                <a:solidFill>
                  <a:schemeClr val="dk1"/>
                </a:solidFill>
                <a:latin typeface="Source Sans Pro"/>
                <a:ea typeface="Source Sans Pro"/>
                <a:cs typeface="Source Sans Pro"/>
                <a:sym typeface="Source Sans Pro"/>
              </a:defRPr>
            </a:lvl6pPr>
            <a:lvl7pPr lvl="6" rtl="0" algn="r">
              <a:buNone/>
              <a:defRPr sz="1300">
                <a:solidFill>
                  <a:schemeClr val="dk1"/>
                </a:solidFill>
                <a:latin typeface="Source Sans Pro"/>
                <a:ea typeface="Source Sans Pro"/>
                <a:cs typeface="Source Sans Pro"/>
                <a:sym typeface="Source Sans Pro"/>
              </a:defRPr>
            </a:lvl7pPr>
            <a:lvl8pPr lvl="7" rtl="0" algn="r">
              <a:buNone/>
              <a:defRPr sz="1300">
                <a:solidFill>
                  <a:schemeClr val="dk1"/>
                </a:solidFill>
                <a:latin typeface="Source Sans Pro"/>
                <a:ea typeface="Source Sans Pro"/>
                <a:cs typeface="Source Sans Pro"/>
                <a:sym typeface="Source Sans Pro"/>
              </a:defRPr>
            </a:lvl8pPr>
            <a:lvl9pPr lvl="8" rtl="0" algn="r">
              <a:buNone/>
              <a:defRPr sz="13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250" name="Google Shape;250;g2e9929616bf_0_1443"/>
          <p:cNvSpPr/>
          <p:nvPr/>
        </p:nvSpPr>
        <p:spPr>
          <a:xfrm>
            <a:off x="1650" y="0"/>
            <a:ext cx="9144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e9929616bf_0_1443"/>
          <p:cNvSpPr txBox="1"/>
          <p:nvPr>
            <p:ph type="title"/>
          </p:nvPr>
        </p:nvSpPr>
        <p:spPr>
          <a:xfrm>
            <a:off x="761975" y="0"/>
            <a:ext cx="76230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rgbClr val="000000"/>
              </a:buClr>
              <a:buSzPts val="6800"/>
              <a:buNone/>
              <a:defRPr sz="6800">
                <a:solidFill>
                  <a:srgbClr val="000000"/>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3">
    <p:spTree>
      <p:nvGrpSpPr>
        <p:cNvPr id="252" name="Shape 252"/>
        <p:cNvGrpSpPr/>
        <p:nvPr/>
      </p:nvGrpSpPr>
      <p:grpSpPr>
        <a:xfrm>
          <a:off x="0" y="0"/>
          <a:ext cx="0" cy="0"/>
          <a:chOff x="0" y="0"/>
          <a:chExt cx="0" cy="0"/>
        </a:xfrm>
      </p:grpSpPr>
      <p:sp>
        <p:nvSpPr>
          <p:cNvPr id="253" name="Google Shape;253;g2e9929616bf_0_1447"/>
          <p:cNvSpPr/>
          <p:nvPr/>
        </p:nvSpPr>
        <p:spPr>
          <a:xfrm>
            <a:off x="1650" y="0"/>
            <a:ext cx="9144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e9929616bf_0_1447"/>
          <p:cNvSpPr txBox="1"/>
          <p:nvPr>
            <p:ph type="title"/>
          </p:nvPr>
        </p:nvSpPr>
        <p:spPr>
          <a:xfrm>
            <a:off x="761975" y="0"/>
            <a:ext cx="76230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rgbClr val="FFFFFF"/>
              </a:buClr>
              <a:buSzPts val="6800"/>
              <a:buNone/>
              <a:defRPr sz="6800">
                <a:solidFill>
                  <a:srgbClr val="FFFFFF"/>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lank" type="titleOnly">
  <p:cSld name="TITLE_ONLY">
    <p:spTree>
      <p:nvGrpSpPr>
        <p:cNvPr id="255" name="Shape 255"/>
        <p:cNvGrpSpPr/>
        <p:nvPr/>
      </p:nvGrpSpPr>
      <p:grpSpPr>
        <a:xfrm>
          <a:off x="0" y="0"/>
          <a:ext cx="0" cy="0"/>
          <a:chOff x="0" y="0"/>
          <a:chExt cx="0" cy="0"/>
        </a:xfrm>
      </p:grpSpPr>
      <p:sp>
        <p:nvSpPr>
          <p:cNvPr id="256" name="Google Shape;256;g2e9929616bf_0_1450"/>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257" name="Google Shape;257;g2e9929616bf_0_1450"/>
          <p:cNvPicPr preferRelativeResize="0"/>
          <p:nvPr/>
        </p:nvPicPr>
        <p:blipFill>
          <a:blip r:embed="rId2">
            <a:alphaModFix/>
          </a:blip>
          <a:stretch>
            <a:fillRect/>
          </a:stretch>
        </p:blipFill>
        <p:spPr>
          <a:xfrm>
            <a:off x="8560018" y="4405464"/>
            <a:ext cx="461540" cy="461540"/>
          </a:xfrm>
          <a:prstGeom prst="rect">
            <a:avLst/>
          </a:prstGeom>
          <a:noFill/>
          <a:ln>
            <a:noFill/>
          </a:ln>
        </p:spPr>
      </p:pic>
      <p:pic>
        <p:nvPicPr>
          <p:cNvPr id="258" name="Google Shape;258;g2e9929616bf_0_1450"/>
          <p:cNvPicPr preferRelativeResize="0"/>
          <p:nvPr/>
        </p:nvPicPr>
        <p:blipFill>
          <a:blip r:embed="rId3">
            <a:alphaModFix/>
          </a:blip>
          <a:stretch>
            <a:fillRect/>
          </a:stretch>
        </p:blipFill>
        <p:spPr>
          <a:xfrm>
            <a:off x="8732512" y="4766159"/>
            <a:ext cx="362074" cy="362074"/>
          </a:xfrm>
          <a:prstGeom prst="rect">
            <a:avLst/>
          </a:prstGeom>
          <a:noFill/>
          <a:ln>
            <a:noFill/>
          </a:ln>
        </p:spPr>
      </p:pic>
      <p:pic>
        <p:nvPicPr>
          <p:cNvPr id="259" name="Google Shape;259;g2e9929616bf_0_1450"/>
          <p:cNvPicPr preferRelativeResize="0"/>
          <p:nvPr/>
        </p:nvPicPr>
        <p:blipFill>
          <a:blip r:embed="rId4">
            <a:alphaModFix/>
          </a:blip>
          <a:stretch>
            <a:fillRect/>
          </a:stretch>
        </p:blipFill>
        <p:spPr>
          <a:xfrm>
            <a:off x="8505313" y="4565731"/>
            <a:ext cx="461527" cy="49148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oxes">
  <p:cSld name="TITLE_ONLY_1_1">
    <p:spTree>
      <p:nvGrpSpPr>
        <p:cNvPr id="260" name="Shape 260"/>
        <p:cNvGrpSpPr/>
        <p:nvPr/>
      </p:nvGrpSpPr>
      <p:grpSpPr>
        <a:xfrm>
          <a:off x="0" y="0"/>
          <a:ext cx="0" cy="0"/>
          <a:chOff x="0" y="0"/>
          <a:chExt cx="0" cy="0"/>
        </a:xfrm>
      </p:grpSpPr>
      <p:sp>
        <p:nvSpPr>
          <p:cNvPr id="261" name="Google Shape;261;g2e9929616bf_0_1455"/>
          <p:cNvSpPr/>
          <p:nvPr/>
        </p:nvSpPr>
        <p:spPr>
          <a:xfrm>
            <a:off x="654225" y="1297000"/>
            <a:ext cx="2418300" cy="2397600"/>
          </a:xfrm>
          <a:prstGeom prst="rect">
            <a:avLst/>
          </a:prstGeom>
          <a:solidFill>
            <a:schemeClr val="lt2"/>
          </a:solidFill>
          <a:ln>
            <a:noFill/>
          </a:ln>
        </p:spPr>
        <p:txBody>
          <a:bodyPr anchorCtr="0" anchor="ctr" bIns="45700" lIns="45700" spcFirstLastPara="1" rIns="45700" wrap="square" tIns="45700">
            <a:noAutofit/>
          </a:bodyPr>
          <a:lstStyle/>
          <a:p>
            <a:pPr indent="0" lvl="0" marL="0" rtl="0" algn="l">
              <a:spcBef>
                <a:spcPts val="0"/>
              </a:spcBef>
              <a:spcAft>
                <a:spcPts val="0"/>
              </a:spcAft>
              <a:buNone/>
            </a:pPr>
            <a:r>
              <a:t/>
            </a:r>
            <a:endParaRPr/>
          </a:p>
        </p:txBody>
      </p:sp>
      <p:sp>
        <p:nvSpPr>
          <p:cNvPr id="262" name="Google Shape;262;g2e9929616bf_0_1455"/>
          <p:cNvSpPr/>
          <p:nvPr/>
        </p:nvSpPr>
        <p:spPr>
          <a:xfrm>
            <a:off x="3362892" y="1297000"/>
            <a:ext cx="2418300" cy="239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e9929616bf_0_1455"/>
          <p:cNvSpPr/>
          <p:nvPr/>
        </p:nvSpPr>
        <p:spPr>
          <a:xfrm>
            <a:off x="6071559" y="1297000"/>
            <a:ext cx="2418300" cy="239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e9929616bf_0_1455"/>
          <p:cNvSpPr txBox="1"/>
          <p:nvPr>
            <p:ph type="title"/>
          </p:nvPr>
        </p:nvSpPr>
        <p:spPr>
          <a:xfrm>
            <a:off x="654225" y="231425"/>
            <a:ext cx="8489700" cy="729300"/>
          </a:xfrm>
          <a:prstGeom prst="rect">
            <a:avLst/>
          </a:prstGeom>
        </p:spPr>
        <p:txBody>
          <a:bodyPr anchorCtr="0" anchor="b" bIns="0" lIns="0" spcFirstLastPara="1" rIns="0" wrap="square" tIns="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5" name="Google Shape;265;g2e9929616bf_0_1455"/>
          <p:cNvSpPr txBox="1"/>
          <p:nvPr>
            <p:ph idx="1" type="subTitle"/>
          </p:nvPr>
        </p:nvSpPr>
        <p:spPr>
          <a:xfrm>
            <a:off x="654251" y="2311525"/>
            <a:ext cx="2418300" cy="792600"/>
          </a:xfrm>
          <a:prstGeom prst="rect">
            <a:avLst/>
          </a:prstGeom>
        </p:spPr>
        <p:txBody>
          <a:bodyPr anchorCtr="0" anchor="t" bIns="45700" lIns="45700" spcFirstLastPara="1" rIns="45700" wrap="square" tIns="45700">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266" name="Google Shape;266;g2e9929616bf_0_1455"/>
          <p:cNvSpPr txBox="1"/>
          <p:nvPr>
            <p:ph idx="2" type="subTitle"/>
          </p:nvPr>
        </p:nvSpPr>
        <p:spPr>
          <a:xfrm>
            <a:off x="3362905" y="2311525"/>
            <a:ext cx="2418300" cy="792600"/>
          </a:xfrm>
          <a:prstGeom prst="rect">
            <a:avLst/>
          </a:prstGeom>
        </p:spPr>
        <p:txBody>
          <a:bodyPr anchorCtr="0" anchor="t" bIns="45700" lIns="45700" spcFirstLastPara="1" rIns="45700" wrap="square" tIns="45700">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267" name="Google Shape;267;g2e9929616bf_0_1455"/>
          <p:cNvSpPr txBox="1"/>
          <p:nvPr>
            <p:ph idx="3" type="subTitle"/>
          </p:nvPr>
        </p:nvSpPr>
        <p:spPr>
          <a:xfrm>
            <a:off x="6071572" y="2311525"/>
            <a:ext cx="2418300" cy="792600"/>
          </a:xfrm>
          <a:prstGeom prst="rect">
            <a:avLst/>
          </a:prstGeom>
        </p:spPr>
        <p:txBody>
          <a:bodyPr anchorCtr="0" anchor="t" bIns="45700" lIns="45700" spcFirstLastPara="1" rIns="45700" wrap="square" tIns="45700">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pic>
        <p:nvPicPr>
          <p:cNvPr id="268" name="Google Shape;268;g2e9929616bf_0_1455"/>
          <p:cNvPicPr preferRelativeResize="0"/>
          <p:nvPr/>
        </p:nvPicPr>
        <p:blipFill>
          <a:blip r:embed="rId2">
            <a:alphaModFix/>
          </a:blip>
          <a:stretch>
            <a:fillRect/>
          </a:stretch>
        </p:blipFill>
        <p:spPr>
          <a:xfrm>
            <a:off x="267949" y="4527949"/>
            <a:ext cx="2512000" cy="295600"/>
          </a:xfrm>
          <a:prstGeom prst="rect">
            <a:avLst/>
          </a:prstGeom>
          <a:noFill/>
          <a:ln>
            <a:noFill/>
          </a:ln>
        </p:spPr>
      </p:pic>
      <p:sp>
        <p:nvSpPr>
          <p:cNvPr id="269" name="Google Shape;269;g2e9929616bf_0_1455"/>
          <p:cNvSpPr txBox="1"/>
          <p:nvPr>
            <p:ph idx="4"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sp>
        <p:nvSpPr>
          <p:cNvPr id="270" name="Google Shape;270;g2e9929616bf_0_1455"/>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271" name="Google Shape;271;g2e9929616bf_0_1455"/>
          <p:cNvPicPr preferRelativeResize="0"/>
          <p:nvPr/>
        </p:nvPicPr>
        <p:blipFill>
          <a:blip r:embed="rId3">
            <a:alphaModFix/>
          </a:blip>
          <a:stretch>
            <a:fillRect/>
          </a:stretch>
        </p:blipFill>
        <p:spPr>
          <a:xfrm>
            <a:off x="8560018" y="4405464"/>
            <a:ext cx="461540" cy="461540"/>
          </a:xfrm>
          <a:prstGeom prst="rect">
            <a:avLst/>
          </a:prstGeom>
          <a:noFill/>
          <a:ln>
            <a:noFill/>
          </a:ln>
        </p:spPr>
      </p:pic>
      <p:pic>
        <p:nvPicPr>
          <p:cNvPr id="272" name="Google Shape;272;g2e9929616bf_0_1455"/>
          <p:cNvPicPr preferRelativeResize="0"/>
          <p:nvPr/>
        </p:nvPicPr>
        <p:blipFill>
          <a:blip r:embed="rId4">
            <a:alphaModFix/>
          </a:blip>
          <a:stretch>
            <a:fillRect/>
          </a:stretch>
        </p:blipFill>
        <p:spPr>
          <a:xfrm>
            <a:off x="8732512" y="4766159"/>
            <a:ext cx="362074" cy="362074"/>
          </a:xfrm>
          <a:prstGeom prst="rect">
            <a:avLst/>
          </a:prstGeom>
          <a:noFill/>
          <a:ln>
            <a:noFill/>
          </a:ln>
        </p:spPr>
      </p:pic>
      <p:pic>
        <p:nvPicPr>
          <p:cNvPr id="273" name="Google Shape;273;g2e9929616bf_0_1455"/>
          <p:cNvPicPr preferRelativeResize="0"/>
          <p:nvPr/>
        </p:nvPicPr>
        <p:blipFill>
          <a:blip r:embed="rId5">
            <a:alphaModFix/>
          </a:blip>
          <a:stretch>
            <a:fillRect/>
          </a:stretch>
        </p:blipFill>
        <p:spPr>
          <a:xfrm>
            <a:off x="8505313" y="4565731"/>
            <a:ext cx="461527" cy="491489"/>
          </a:xfrm>
          <a:prstGeom prst="rect">
            <a:avLst/>
          </a:prstGeom>
          <a:noFill/>
          <a:ln>
            <a:noFill/>
          </a:ln>
        </p:spPr>
      </p:pic>
    </p:spTree>
  </p:cSld>
  <p:clrMapOvr>
    <a:masterClrMapping/>
  </p:clrMapOvr>
  <p:extLst>
    <p:ext uri="{DCECCB84-F9BA-43D5-87BE-67443E8EF086}">
      <p15:sldGuideLst>
        <p15:guide id="1" pos="412">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photo">
  <p:cSld name="MAIN_POINT_2">
    <p:spTree>
      <p:nvGrpSpPr>
        <p:cNvPr id="274" name="Shape 274"/>
        <p:cNvGrpSpPr/>
        <p:nvPr/>
      </p:nvGrpSpPr>
      <p:grpSpPr>
        <a:xfrm>
          <a:off x="0" y="0"/>
          <a:ext cx="0" cy="0"/>
          <a:chOff x="0" y="0"/>
          <a:chExt cx="0" cy="0"/>
        </a:xfrm>
      </p:grpSpPr>
      <p:sp>
        <p:nvSpPr>
          <p:cNvPr id="275" name="Google Shape;275;g2e9929616bf_0_1469"/>
          <p:cNvSpPr txBox="1"/>
          <p:nvPr>
            <p:ph type="title"/>
          </p:nvPr>
        </p:nvSpPr>
        <p:spPr>
          <a:xfrm>
            <a:off x="4089400" y="1013175"/>
            <a:ext cx="4648500" cy="26967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5100"/>
              <a:buNone/>
              <a:defRPr sz="5100"/>
            </a:lvl1pPr>
            <a:lvl2pPr lvl="1" rtl="0">
              <a:spcBef>
                <a:spcPts val="0"/>
              </a:spcBef>
              <a:spcAft>
                <a:spcPts val="0"/>
              </a:spcAft>
              <a:buClr>
                <a:srgbClr val="FF9900"/>
              </a:buClr>
              <a:buSzPts val="8900"/>
              <a:buNone/>
              <a:defRPr sz="8900">
                <a:solidFill>
                  <a:srgbClr val="FF9900"/>
                </a:solidFill>
              </a:defRPr>
            </a:lvl2pPr>
            <a:lvl3pPr lvl="2" rtl="0">
              <a:spcBef>
                <a:spcPts val="0"/>
              </a:spcBef>
              <a:spcAft>
                <a:spcPts val="0"/>
              </a:spcAft>
              <a:buClr>
                <a:srgbClr val="FF9900"/>
              </a:buClr>
              <a:buSzPts val="8900"/>
              <a:buNone/>
              <a:defRPr sz="8900">
                <a:solidFill>
                  <a:srgbClr val="FF9900"/>
                </a:solidFill>
              </a:defRPr>
            </a:lvl3pPr>
            <a:lvl4pPr lvl="3" rtl="0">
              <a:spcBef>
                <a:spcPts val="0"/>
              </a:spcBef>
              <a:spcAft>
                <a:spcPts val="0"/>
              </a:spcAft>
              <a:buClr>
                <a:srgbClr val="FF9900"/>
              </a:buClr>
              <a:buSzPts val="8900"/>
              <a:buNone/>
              <a:defRPr sz="8900">
                <a:solidFill>
                  <a:srgbClr val="FF9900"/>
                </a:solidFill>
              </a:defRPr>
            </a:lvl4pPr>
            <a:lvl5pPr lvl="4" rtl="0">
              <a:spcBef>
                <a:spcPts val="0"/>
              </a:spcBef>
              <a:spcAft>
                <a:spcPts val="0"/>
              </a:spcAft>
              <a:buClr>
                <a:srgbClr val="FF9900"/>
              </a:buClr>
              <a:buSzPts val="8900"/>
              <a:buNone/>
              <a:defRPr sz="8900">
                <a:solidFill>
                  <a:srgbClr val="FF9900"/>
                </a:solidFill>
              </a:defRPr>
            </a:lvl5pPr>
            <a:lvl6pPr lvl="5" rtl="0">
              <a:spcBef>
                <a:spcPts val="0"/>
              </a:spcBef>
              <a:spcAft>
                <a:spcPts val="0"/>
              </a:spcAft>
              <a:buClr>
                <a:srgbClr val="FF9900"/>
              </a:buClr>
              <a:buSzPts val="8900"/>
              <a:buNone/>
              <a:defRPr sz="8900">
                <a:solidFill>
                  <a:srgbClr val="FF9900"/>
                </a:solidFill>
              </a:defRPr>
            </a:lvl6pPr>
            <a:lvl7pPr lvl="6" rtl="0">
              <a:spcBef>
                <a:spcPts val="0"/>
              </a:spcBef>
              <a:spcAft>
                <a:spcPts val="0"/>
              </a:spcAft>
              <a:buClr>
                <a:srgbClr val="FF9900"/>
              </a:buClr>
              <a:buSzPts val="8900"/>
              <a:buNone/>
              <a:defRPr sz="8900">
                <a:solidFill>
                  <a:srgbClr val="FF9900"/>
                </a:solidFill>
              </a:defRPr>
            </a:lvl7pPr>
            <a:lvl8pPr lvl="7" rtl="0">
              <a:spcBef>
                <a:spcPts val="0"/>
              </a:spcBef>
              <a:spcAft>
                <a:spcPts val="0"/>
              </a:spcAft>
              <a:buClr>
                <a:srgbClr val="FF9900"/>
              </a:buClr>
              <a:buSzPts val="8900"/>
              <a:buNone/>
              <a:defRPr sz="8900">
                <a:solidFill>
                  <a:srgbClr val="FF9900"/>
                </a:solidFill>
              </a:defRPr>
            </a:lvl8pPr>
            <a:lvl9pPr lvl="8" rtl="0">
              <a:spcBef>
                <a:spcPts val="0"/>
              </a:spcBef>
              <a:spcAft>
                <a:spcPts val="0"/>
              </a:spcAft>
              <a:buClr>
                <a:srgbClr val="FF9900"/>
              </a:buClr>
              <a:buSzPts val="8900"/>
              <a:buNone/>
              <a:defRPr sz="8900">
                <a:solidFill>
                  <a:srgbClr val="FF9900"/>
                </a:solidFill>
              </a:defRPr>
            </a:lvl9pPr>
          </a:lstStyle>
          <a:p/>
        </p:txBody>
      </p:sp>
      <p:sp>
        <p:nvSpPr>
          <p:cNvPr id="276" name="Google Shape;276;g2e9929616bf_0_1469"/>
          <p:cNvSpPr/>
          <p:nvPr>
            <p:ph idx="2" type="pic"/>
          </p:nvPr>
        </p:nvSpPr>
        <p:spPr>
          <a:xfrm>
            <a:off x="-1200325" y="0"/>
            <a:ext cx="4248300" cy="5143500"/>
          </a:xfrm>
          <a:prstGeom prst="rect">
            <a:avLst/>
          </a:prstGeom>
          <a:noFill/>
          <a:ln>
            <a:noFill/>
          </a:ln>
          <a:effectLst>
            <a:outerShdw blurRad="114300" rotWithShape="0" algn="bl" dir="5400000" dist="19050">
              <a:srgbClr val="000000">
                <a:alpha val="13000"/>
              </a:srgbClr>
            </a:outerShdw>
          </a:effectLst>
        </p:spPr>
      </p:sp>
      <p:pic>
        <p:nvPicPr>
          <p:cNvPr id="277" name="Google Shape;277;g2e9929616bf_0_1469"/>
          <p:cNvPicPr preferRelativeResize="0"/>
          <p:nvPr/>
        </p:nvPicPr>
        <p:blipFill>
          <a:blip r:embed="rId2">
            <a:alphaModFix/>
          </a:blip>
          <a:stretch>
            <a:fillRect/>
          </a:stretch>
        </p:blipFill>
        <p:spPr>
          <a:xfrm>
            <a:off x="3465100" y="1118150"/>
            <a:ext cx="357101" cy="357101"/>
          </a:xfrm>
          <a:prstGeom prst="rect">
            <a:avLst/>
          </a:prstGeom>
          <a:noFill/>
          <a:ln>
            <a:noFill/>
          </a:ln>
        </p:spPr>
      </p:pic>
      <p:sp>
        <p:nvSpPr>
          <p:cNvPr id="278" name="Google Shape;278;g2e9929616bf_0_1469"/>
          <p:cNvSpPr txBox="1"/>
          <p:nvPr>
            <p:ph idx="1" type="subTitle"/>
          </p:nvPr>
        </p:nvSpPr>
        <p:spPr>
          <a:xfrm>
            <a:off x="4089400" y="4630425"/>
            <a:ext cx="3530700" cy="193200"/>
          </a:xfrm>
          <a:prstGeom prst="rect">
            <a:avLst/>
          </a:prstGeom>
        </p:spPr>
        <p:txBody>
          <a:bodyPr anchorCtr="0" anchor="ctr" bIns="0" lIns="0" spcFirstLastPara="1" rIns="0" wrap="square" tIns="0">
            <a:noAutofit/>
          </a:bodyPr>
          <a:lstStyle>
            <a:lvl1pPr lvl="0" rtl="0">
              <a:spcBef>
                <a:spcPts val="0"/>
              </a:spcBef>
              <a:spcAft>
                <a:spcPts val="0"/>
              </a:spcAft>
              <a:buClr>
                <a:schemeClr val="dk1"/>
              </a:buClr>
              <a:buSzPts val="1200"/>
              <a:buNone/>
              <a:defRPr sz="1200">
                <a:solidFill>
                  <a:schemeClr val="dk1"/>
                </a:solidFill>
              </a:defRPr>
            </a:lvl1pPr>
            <a:lvl2pPr lvl="1" rtl="0">
              <a:spcBef>
                <a:spcPts val="1600"/>
              </a:spcBef>
              <a:spcAft>
                <a:spcPts val="0"/>
              </a:spcAft>
              <a:buSzPts val="1800"/>
              <a:buNone/>
              <a:defRPr/>
            </a:lvl2pPr>
            <a:lvl3pPr lvl="2" rtl="0">
              <a:spcBef>
                <a:spcPts val="1600"/>
              </a:spcBef>
              <a:spcAft>
                <a:spcPts val="0"/>
              </a:spcAft>
              <a:buSzPts val="1600"/>
              <a:buNone/>
              <a:defRPr/>
            </a:lvl3pPr>
            <a:lvl4pPr lvl="3" rtl="0">
              <a:spcBef>
                <a:spcPts val="1600"/>
              </a:spcBef>
              <a:spcAft>
                <a:spcPts val="0"/>
              </a:spcAft>
              <a:buSzPts val="1300"/>
              <a:buNone/>
              <a:defRPr/>
            </a:lvl4pPr>
            <a:lvl5pPr lvl="4" rtl="0">
              <a:spcBef>
                <a:spcPts val="1600"/>
              </a:spcBef>
              <a:spcAft>
                <a:spcPts val="0"/>
              </a:spcAft>
              <a:buSzPts val="1000"/>
              <a:buNone/>
              <a:defRPr/>
            </a:lvl5pPr>
            <a:lvl6pPr lvl="5" rtl="0">
              <a:spcBef>
                <a:spcPts val="1600"/>
              </a:spcBef>
              <a:spcAft>
                <a:spcPts val="0"/>
              </a:spcAft>
              <a:buSzPts val="800"/>
              <a:buNone/>
              <a:defRPr/>
            </a:lvl6pPr>
            <a:lvl7pPr lvl="6" rtl="0">
              <a:spcBef>
                <a:spcPts val="1600"/>
              </a:spcBef>
              <a:spcAft>
                <a:spcPts val="0"/>
              </a:spcAft>
              <a:buSzPts val="800"/>
              <a:buNone/>
              <a:defRPr/>
            </a:lvl7pPr>
            <a:lvl8pPr lvl="7" rtl="0">
              <a:spcBef>
                <a:spcPts val="1600"/>
              </a:spcBef>
              <a:spcAft>
                <a:spcPts val="0"/>
              </a:spcAft>
              <a:buSzPts val="800"/>
              <a:buNone/>
              <a:defRPr/>
            </a:lvl8pPr>
            <a:lvl9pPr lvl="8" rtl="0">
              <a:spcBef>
                <a:spcPts val="1600"/>
              </a:spcBef>
              <a:spcAft>
                <a:spcPts val="1600"/>
              </a:spcAft>
              <a:buSzPts val="800"/>
              <a:buNone/>
              <a:defRPr/>
            </a:lvl9pPr>
          </a:lstStyle>
          <a:p/>
        </p:txBody>
      </p:sp>
      <p:sp>
        <p:nvSpPr>
          <p:cNvPr id="279" name="Google Shape;279;g2e9929616bf_0_1469"/>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lvl1pPr lvl="0" rtl="0" algn="r">
              <a:buNone/>
              <a:defRPr b="1" sz="1200">
                <a:solidFill>
                  <a:schemeClr val="dk1"/>
                </a:solidFill>
                <a:latin typeface="Source Sans Pro"/>
                <a:ea typeface="Source Sans Pro"/>
                <a:cs typeface="Source Sans Pro"/>
                <a:sym typeface="Source Sans Pro"/>
              </a:defRPr>
            </a:lvl1pPr>
            <a:lvl2pPr lvl="1" rtl="0" algn="r">
              <a:buNone/>
              <a:defRPr b="1" sz="1200">
                <a:solidFill>
                  <a:schemeClr val="dk1"/>
                </a:solidFill>
                <a:latin typeface="Source Sans Pro"/>
                <a:ea typeface="Source Sans Pro"/>
                <a:cs typeface="Source Sans Pro"/>
                <a:sym typeface="Source Sans Pro"/>
              </a:defRPr>
            </a:lvl2pPr>
            <a:lvl3pPr lvl="2" rtl="0" algn="r">
              <a:buNone/>
              <a:defRPr b="1" sz="1200">
                <a:solidFill>
                  <a:schemeClr val="dk1"/>
                </a:solidFill>
                <a:latin typeface="Source Sans Pro"/>
                <a:ea typeface="Source Sans Pro"/>
                <a:cs typeface="Source Sans Pro"/>
                <a:sym typeface="Source Sans Pro"/>
              </a:defRPr>
            </a:lvl3pPr>
            <a:lvl4pPr lvl="3" rtl="0" algn="r">
              <a:buNone/>
              <a:defRPr b="1" sz="1200">
                <a:solidFill>
                  <a:schemeClr val="dk1"/>
                </a:solidFill>
                <a:latin typeface="Source Sans Pro"/>
                <a:ea typeface="Source Sans Pro"/>
                <a:cs typeface="Source Sans Pro"/>
                <a:sym typeface="Source Sans Pro"/>
              </a:defRPr>
            </a:lvl4pPr>
            <a:lvl5pPr lvl="4" rtl="0" algn="r">
              <a:buNone/>
              <a:defRPr b="1" sz="1200">
                <a:solidFill>
                  <a:schemeClr val="dk1"/>
                </a:solidFill>
                <a:latin typeface="Source Sans Pro"/>
                <a:ea typeface="Source Sans Pro"/>
                <a:cs typeface="Source Sans Pro"/>
                <a:sym typeface="Source Sans Pro"/>
              </a:defRPr>
            </a:lvl5pPr>
            <a:lvl6pPr lvl="5" rtl="0" algn="r">
              <a:buNone/>
              <a:defRPr b="1" sz="1200">
                <a:solidFill>
                  <a:schemeClr val="dk1"/>
                </a:solidFill>
                <a:latin typeface="Source Sans Pro"/>
                <a:ea typeface="Source Sans Pro"/>
                <a:cs typeface="Source Sans Pro"/>
                <a:sym typeface="Source Sans Pro"/>
              </a:defRPr>
            </a:lvl6pPr>
            <a:lvl7pPr lvl="6" rtl="0" algn="r">
              <a:buNone/>
              <a:defRPr b="1" sz="1200">
                <a:solidFill>
                  <a:schemeClr val="dk1"/>
                </a:solidFill>
                <a:latin typeface="Source Sans Pro"/>
                <a:ea typeface="Source Sans Pro"/>
                <a:cs typeface="Source Sans Pro"/>
                <a:sym typeface="Source Sans Pro"/>
              </a:defRPr>
            </a:lvl7pPr>
            <a:lvl8pPr lvl="7" rtl="0" algn="r">
              <a:buNone/>
              <a:defRPr b="1" sz="1200">
                <a:solidFill>
                  <a:schemeClr val="dk1"/>
                </a:solidFill>
                <a:latin typeface="Source Sans Pro"/>
                <a:ea typeface="Source Sans Pro"/>
                <a:cs typeface="Source Sans Pro"/>
                <a:sym typeface="Source Sans Pro"/>
              </a:defRPr>
            </a:lvl8pPr>
            <a:lvl9pPr lvl="8" rtl="0" algn="r">
              <a:buNone/>
              <a:defRPr b="1" sz="1200">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280" name="Google Shape;280;g2e9929616bf_0_1469"/>
          <p:cNvPicPr preferRelativeResize="0"/>
          <p:nvPr/>
        </p:nvPicPr>
        <p:blipFill>
          <a:blip r:embed="rId3">
            <a:alphaModFix/>
          </a:blip>
          <a:stretch>
            <a:fillRect/>
          </a:stretch>
        </p:blipFill>
        <p:spPr>
          <a:xfrm>
            <a:off x="8560018" y="4405464"/>
            <a:ext cx="461540" cy="461540"/>
          </a:xfrm>
          <a:prstGeom prst="rect">
            <a:avLst/>
          </a:prstGeom>
          <a:noFill/>
          <a:ln>
            <a:noFill/>
          </a:ln>
        </p:spPr>
      </p:pic>
      <p:pic>
        <p:nvPicPr>
          <p:cNvPr id="281" name="Google Shape;281;g2e9929616bf_0_1469"/>
          <p:cNvPicPr preferRelativeResize="0"/>
          <p:nvPr/>
        </p:nvPicPr>
        <p:blipFill>
          <a:blip r:embed="rId4">
            <a:alphaModFix/>
          </a:blip>
          <a:stretch>
            <a:fillRect/>
          </a:stretch>
        </p:blipFill>
        <p:spPr>
          <a:xfrm>
            <a:off x="8732512" y="4766159"/>
            <a:ext cx="362074" cy="362074"/>
          </a:xfrm>
          <a:prstGeom prst="rect">
            <a:avLst/>
          </a:prstGeom>
          <a:noFill/>
          <a:ln>
            <a:noFill/>
          </a:ln>
        </p:spPr>
      </p:pic>
      <p:pic>
        <p:nvPicPr>
          <p:cNvPr id="282" name="Google Shape;282;g2e9929616bf_0_1469"/>
          <p:cNvPicPr preferRelativeResize="0"/>
          <p:nvPr/>
        </p:nvPicPr>
        <p:blipFill>
          <a:blip r:embed="rId5">
            <a:alphaModFix/>
          </a:blip>
          <a:stretch>
            <a:fillRect/>
          </a:stretch>
        </p:blipFill>
        <p:spPr>
          <a:xfrm>
            <a:off x="8505313" y="4565731"/>
            <a:ext cx="461527" cy="49148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p:cSld name="MAIN_POINT_2_2">
    <p:bg>
      <p:bgPr>
        <a:solidFill>
          <a:schemeClr val="lt1"/>
        </a:solidFill>
      </p:bgPr>
    </p:bg>
    <p:spTree>
      <p:nvGrpSpPr>
        <p:cNvPr id="283" name="Shape 283"/>
        <p:cNvGrpSpPr/>
        <p:nvPr/>
      </p:nvGrpSpPr>
      <p:grpSpPr>
        <a:xfrm>
          <a:off x="0" y="0"/>
          <a:ext cx="0" cy="0"/>
          <a:chOff x="0" y="0"/>
          <a:chExt cx="0" cy="0"/>
        </a:xfrm>
      </p:grpSpPr>
      <p:sp>
        <p:nvSpPr>
          <p:cNvPr id="284" name="Google Shape;284;g2e9929616bf_0_1478"/>
          <p:cNvSpPr txBox="1"/>
          <p:nvPr>
            <p:ph type="title"/>
          </p:nvPr>
        </p:nvSpPr>
        <p:spPr>
          <a:xfrm>
            <a:off x="397925" y="0"/>
            <a:ext cx="33444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SzPts val="5100"/>
              <a:buNone/>
              <a:defRPr sz="5100"/>
            </a:lvl1pPr>
            <a:lvl2pPr lvl="1" rtl="0">
              <a:spcBef>
                <a:spcPts val="0"/>
              </a:spcBef>
              <a:spcAft>
                <a:spcPts val="0"/>
              </a:spcAft>
              <a:buClr>
                <a:srgbClr val="FF9900"/>
              </a:buClr>
              <a:buSzPts val="8900"/>
              <a:buNone/>
              <a:defRPr sz="8900">
                <a:solidFill>
                  <a:srgbClr val="FF9900"/>
                </a:solidFill>
              </a:defRPr>
            </a:lvl2pPr>
            <a:lvl3pPr lvl="2" rtl="0">
              <a:spcBef>
                <a:spcPts val="0"/>
              </a:spcBef>
              <a:spcAft>
                <a:spcPts val="0"/>
              </a:spcAft>
              <a:buClr>
                <a:srgbClr val="FF9900"/>
              </a:buClr>
              <a:buSzPts val="8900"/>
              <a:buNone/>
              <a:defRPr sz="8900">
                <a:solidFill>
                  <a:srgbClr val="FF9900"/>
                </a:solidFill>
              </a:defRPr>
            </a:lvl3pPr>
            <a:lvl4pPr lvl="3" rtl="0">
              <a:spcBef>
                <a:spcPts val="0"/>
              </a:spcBef>
              <a:spcAft>
                <a:spcPts val="0"/>
              </a:spcAft>
              <a:buClr>
                <a:srgbClr val="FF9900"/>
              </a:buClr>
              <a:buSzPts val="8900"/>
              <a:buNone/>
              <a:defRPr sz="8900">
                <a:solidFill>
                  <a:srgbClr val="FF9900"/>
                </a:solidFill>
              </a:defRPr>
            </a:lvl4pPr>
            <a:lvl5pPr lvl="4" rtl="0">
              <a:spcBef>
                <a:spcPts val="0"/>
              </a:spcBef>
              <a:spcAft>
                <a:spcPts val="0"/>
              </a:spcAft>
              <a:buClr>
                <a:srgbClr val="FF9900"/>
              </a:buClr>
              <a:buSzPts val="8900"/>
              <a:buNone/>
              <a:defRPr sz="8900">
                <a:solidFill>
                  <a:srgbClr val="FF9900"/>
                </a:solidFill>
              </a:defRPr>
            </a:lvl5pPr>
            <a:lvl6pPr lvl="5" rtl="0">
              <a:spcBef>
                <a:spcPts val="0"/>
              </a:spcBef>
              <a:spcAft>
                <a:spcPts val="0"/>
              </a:spcAft>
              <a:buClr>
                <a:srgbClr val="FF9900"/>
              </a:buClr>
              <a:buSzPts val="8900"/>
              <a:buNone/>
              <a:defRPr sz="8900">
                <a:solidFill>
                  <a:srgbClr val="FF9900"/>
                </a:solidFill>
              </a:defRPr>
            </a:lvl6pPr>
            <a:lvl7pPr lvl="6" rtl="0">
              <a:spcBef>
                <a:spcPts val="0"/>
              </a:spcBef>
              <a:spcAft>
                <a:spcPts val="0"/>
              </a:spcAft>
              <a:buClr>
                <a:srgbClr val="FF9900"/>
              </a:buClr>
              <a:buSzPts val="8900"/>
              <a:buNone/>
              <a:defRPr sz="8900">
                <a:solidFill>
                  <a:srgbClr val="FF9900"/>
                </a:solidFill>
              </a:defRPr>
            </a:lvl7pPr>
            <a:lvl8pPr lvl="7" rtl="0">
              <a:spcBef>
                <a:spcPts val="0"/>
              </a:spcBef>
              <a:spcAft>
                <a:spcPts val="0"/>
              </a:spcAft>
              <a:buClr>
                <a:srgbClr val="FF9900"/>
              </a:buClr>
              <a:buSzPts val="8900"/>
              <a:buNone/>
              <a:defRPr sz="8900">
                <a:solidFill>
                  <a:srgbClr val="FF9900"/>
                </a:solidFill>
              </a:defRPr>
            </a:lvl8pPr>
            <a:lvl9pPr lvl="8" rtl="0">
              <a:spcBef>
                <a:spcPts val="0"/>
              </a:spcBef>
              <a:spcAft>
                <a:spcPts val="0"/>
              </a:spcAft>
              <a:buClr>
                <a:srgbClr val="FF9900"/>
              </a:buClr>
              <a:buSzPts val="8900"/>
              <a:buNone/>
              <a:defRPr sz="8900">
                <a:solidFill>
                  <a:srgbClr val="FF9900"/>
                </a:solidFill>
              </a:defRPr>
            </a:lvl9pPr>
          </a:lstStyle>
          <a:p/>
        </p:txBody>
      </p:sp>
      <p:sp>
        <p:nvSpPr>
          <p:cNvPr id="285" name="Google Shape;285;g2e9929616bf_0_1478"/>
          <p:cNvSpPr/>
          <p:nvPr>
            <p:ph idx="2" type="pic"/>
          </p:nvPr>
        </p:nvSpPr>
        <p:spPr>
          <a:xfrm>
            <a:off x="2633150" y="-127000"/>
            <a:ext cx="7450800" cy="5397600"/>
          </a:xfrm>
          <a:prstGeom prst="chevron">
            <a:avLst>
              <a:gd fmla="val 50000" name="adj"/>
            </a:avLst>
          </a:prstGeom>
          <a:noFill/>
          <a:ln>
            <a:noFill/>
          </a:ln>
          <a:effectLst>
            <a:outerShdw blurRad="171450" rotWithShape="0" algn="bl" dir="5400000" dist="19050">
              <a:srgbClr val="000000">
                <a:alpha val="8000"/>
              </a:srgbClr>
            </a:outerShdw>
          </a:effectLst>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Photo ">
  <p:cSld name="MAIN_POINT_2_2_2">
    <p:bg>
      <p:bgPr>
        <a:solidFill>
          <a:schemeClr val="dk1"/>
        </a:solidFill>
      </p:bgPr>
    </p:bg>
    <p:spTree>
      <p:nvGrpSpPr>
        <p:cNvPr id="286" name="Shape 286"/>
        <p:cNvGrpSpPr/>
        <p:nvPr/>
      </p:nvGrpSpPr>
      <p:grpSpPr>
        <a:xfrm>
          <a:off x="0" y="0"/>
          <a:ext cx="0" cy="0"/>
          <a:chOff x="0" y="0"/>
          <a:chExt cx="0" cy="0"/>
        </a:xfrm>
      </p:grpSpPr>
      <p:sp>
        <p:nvSpPr>
          <p:cNvPr id="287" name="Google Shape;287;g2e9929616bf_0_1481"/>
          <p:cNvSpPr/>
          <p:nvPr>
            <p:ph idx="2" type="pic"/>
          </p:nvPr>
        </p:nvSpPr>
        <p:spPr>
          <a:xfrm>
            <a:off x="2072600" y="-1085850"/>
            <a:ext cx="10098000" cy="7315200"/>
          </a:xfrm>
          <a:prstGeom prst="chevron">
            <a:avLst>
              <a:gd fmla="val 50000" name="adj"/>
            </a:avLst>
          </a:prstGeom>
          <a:noFill/>
          <a:ln>
            <a:noFill/>
          </a:ln>
          <a:effectLst>
            <a:outerShdw blurRad="171450" rotWithShape="0" algn="bl" dir="5400000" dist="19050">
              <a:srgbClr val="000000">
                <a:alpha val="8000"/>
              </a:srgbClr>
            </a:outerShdw>
          </a:effectLst>
        </p:spPr>
      </p:sp>
      <p:sp>
        <p:nvSpPr>
          <p:cNvPr id="288" name="Google Shape;288;g2e9929616bf_0_1481"/>
          <p:cNvSpPr/>
          <p:nvPr>
            <p:ph idx="3" type="pic"/>
          </p:nvPr>
        </p:nvSpPr>
        <p:spPr>
          <a:xfrm>
            <a:off x="-3748850" y="-1085850"/>
            <a:ext cx="10098000" cy="7315200"/>
          </a:xfrm>
          <a:prstGeom prst="chevron">
            <a:avLst>
              <a:gd fmla="val 50000" name="adj"/>
            </a:avLst>
          </a:prstGeom>
          <a:noFill/>
          <a:ln>
            <a:noFill/>
          </a:ln>
          <a:effectLst>
            <a:outerShdw blurRad="171450" rotWithShape="0" algn="bl" dir="5400000" dist="19050">
              <a:srgbClr val="000000">
                <a:alpha val="8000"/>
              </a:srgbClr>
            </a:outerShdw>
          </a:effectLst>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2">
  <p:cSld name="MAIN_POINT_2_2_1">
    <p:bg>
      <p:bgPr>
        <a:solidFill>
          <a:schemeClr val="accent1"/>
        </a:solidFill>
      </p:bgPr>
    </p:bg>
    <p:spTree>
      <p:nvGrpSpPr>
        <p:cNvPr id="289" name="Shape 289"/>
        <p:cNvGrpSpPr/>
        <p:nvPr/>
      </p:nvGrpSpPr>
      <p:grpSpPr>
        <a:xfrm>
          <a:off x="0" y="0"/>
          <a:ext cx="0" cy="0"/>
          <a:chOff x="0" y="0"/>
          <a:chExt cx="0" cy="0"/>
        </a:xfrm>
      </p:grpSpPr>
      <p:sp>
        <p:nvSpPr>
          <p:cNvPr id="290" name="Google Shape;290;g2e9929616bf_0_1484"/>
          <p:cNvSpPr txBox="1"/>
          <p:nvPr>
            <p:ph type="title"/>
          </p:nvPr>
        </p:nvSpPr>
        <p:spPr>
          <a:xfrm>
            <a:off x="397925" y="0"/>
            <a:ext cx="33444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lt1"/>
              </a:buClr>
              <a:buSzPts val="5100"/>
              <a:buNone/>
              <a:defRPr sz="5100">
                <a:solidFill>
                  <a:schemeClr val="lt1"/>
                </a:solidFill>
              </a:defRPr>
            </a:lvl1pPr>
            <a:lvl2pPr lvl="1" rtl="0">
              <a:spcBef>
                <a:spcPts val="0"/>
              </a:spcBef>
              <a:spcAft>
                <a:spcPts val="0"/>
              </a:spcAft>
              <a:buClr>
                <a:srgbClr val="FF9900"/>
              </a:buClr>
              <a:buSzPts val="8900"/>
              <a:buNone/>
              <a:defRPr sz="8900">
                <a:solidFill>
                  <a:srgbClr val="FF9900"/>
                </a:solidFill>
              </a:defRPr>
            </a:lvl2pPr>
            <a:lvl3pPr lvl="2" rtl="0">
              <a:spcBef>
                <a:spcPts val="0"/>
              </a:spcBef>
              <a:spcAft>
                <a:spcPts val="0"/>
              </a:spcAft>
              <a:buClr>
                <a:srgbClr val="FF9900"/>
              </a:buClr>
              <a:buSzPts val="8900"/>
              <a:buNone/>
              <a:defRPr sz="8900">
                <a:solidFill>
                  <a:srgbClr val="FF9900"/>
                </a:solidFill>
              </a:defRPr>
            </a:lvl3pPr>
            <a:lvl4pPr lvl="3" rtl="0">
              <a:spcBef>
                <a:spcPts val="0"/>
              </a:spcBef>
              <a:spcAft>
                <a:spcPts val="0"/>
              </a:spcAft>
              <a:buClr>
                <a:srgbClr val="FF9900"/>
              </a:buClr>
              <a:buSzPts val="8900"/>
              <a:buNone/>
              <a:defRPr sz="8900">
                <a:solidFill>
                  <a:srgbClr val="FF9900"/>
                </a:solidFill>
              </a:defRPr>
            </a:lvl4pPr>
            <a:lvl5pPr lvl="4" rtl="0">
              <a:spcBef>
                <a:spcPts val="0"/>
              </a:spcBef>
              <a:spcAft>
                <a:spcPts val="0"/>
              </a:spcAft>
              <a:buClr>
                <a:srgbClr val="FF9900"/>
              </a:buClr>
              <a:buSzPts val="8900"/>
              <a:buNone/>
              <a:defRPr sz="8900">
                <a:solidFill>
                  <a:srgbClr val="FF9900"/>
                </a:solidFill>
              </a:defRPr>
            </a:lvl5pPr>
            <a:lvl6pPr lvl="5" rtl="0">
              <a:spcBef>
                <a:spcPts val="0"/>
              </a:spcBef>
              <a:spcAft>
                <a:spcPts val="0"/>
              </a:spcAft>
              <a:buClr>
                <a:srgbClr val="FF9900"/>
              </a:buClr>
              <a:buSzPts val="8900"/>
              <a:buNone/>
              <a:defRPr sz="8900">
                <a:solidFill>
                  <a:srgbClr val="FF9900"/>
                </a:solidFill>
              </a:defRPr>
            </a:lvl6pPr>
            <a:lvl7pPr lvl="6" rtl="0">
              <a:spcBef>
                <a:spcPts val="0"/>
              </a:spcBef>
              <a:spcAft>
                <a:spcPts val="0"/>
              </a:spcAft>
              <a:buClr>
                <a:srgbClr val="FF9900"/>
              </a:buClr>
              <a:buSzPts val="8900"/>
              <a:buNone/>
              <a:defRPr sz="8900">
                <a:solidFill>
                  <a:srgbClr val="FF9900"/>
                </a:solidFill>
              </a:defRPr>
            </a:lvl7pPr>
            <a:lvl8pPr lvl="7" rtl="0">
              <a:spcBef>
                <a:spcPts val="0"/>
              </a:spcBef>
              <a:spcAft>
                <a:spcPts val="0"/>
              </a:spcAft>
              <a:buClr>
                <a:srgbClr val="FF9900"/>
              </a:buClr>
              <a:buSzPts val="8900"/>
              <a:buNone/>
              <a:defRPr sz="8900">
                <a:solidFill>
                  <a:srgbClr val="FF9900"/>
                </a:solidFill>
              </a:defRPr>
            </a:lvl8pPr>
            <a:lvl9pPr lvl="8" rtl="0">
              <a:spcBef>
                <a:spcPts val="0"/>
              </a:spcBef>
              <a:spcAft>
                <a:spcPts val="0"/>
              </a:spcAft>
              <a:buClr>
                <a:srgbClr val="FF9900"/>
              </a:buClr>
              <a:buSzPts val="8900"/>
              <a:buNone/>
              <a:defRPr sz="8900">
                <a:solidFill>
                  <a:srgbClr val="FF9900"/>
                </a:solidFill>
              </a:defRPr>
            </a:lvl9pPr>
          </a:lstStyle>
          <a:p/>
        </p:txBody>
      </p:sp>
      <p:sp>
        <p:nvSpPr>
          <p:cNvPr id="291" name="Google Shape;291;g2e9929616bf_0_1484"/>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3">
  <p:cSld name="MAIN_POINT_2_2_1_1">
    <p:bg>
      <p:bgPr>
        <a:solidFill>
          <a:srgbClr val="000000"/>
        </a:solidFill>
      </p:bgPr>
    </p:bg>
    <p:spTree>
      <p:nvGrpSpPr>
        <p:cNvPr id="292" name="Shape 292"/>
        <p:cNvGrpSpPr/>
        <p:nvPr/>
      </p:nvGrpSpPr>
      <p:grpSpPr>
        <a:xfrm>
          <a:off x="0" y="0"/>
          <a:ext cx="0" cy="0"/>
          <a:chOff x="0" y="0"/>
          <a:chExt cx="0" cy="0"/>
        </a:xfrm>
      </p:grpSpPr>
      <p:sp>
        <p:nvSpPr>
          <p:cNvPr id="293" name="Google Shape;293;g2e9929616bf_0_1487"/>
          <p:cNvSpPr txBox="1"/>
          <p:nvPr>
            <p:ph type="title"/>
          </p:nvPr>
        </p:nvSpPr>
        <p:spPr>
          <a:xfrm>
            <a:off x="397925" y="0"/>
            <a:ext cx="3344400" cy="51435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Clr>
                <a:schemeClr val="lt1"/>
              </a:buClr>
              <a:buSzPts val="5100"/>
              <a:buNone/>
              <a:defRPr sz="5100">
                <a:solidFill>
                  <a:schemeClr val="lt1"/>
                </a:solidFill>
              </a:defRPr>
            </a:lvl1pPr>
            <a:lvl2pPr lvl="1" rtl="0">
              <a:spcBef>
                <a:spcPts val="0"/>
              </a:spcBef>
              <a:spcAft>
                <a:spcPts val="0"/>
              </a:spcAft>
              <a:buClr>
                <a:srgbClr val="FF9900"/>
              </a:buClr>
              <a:buSzPts val="8900"/>
              <a:buNone/>
              <a:defRPr sz="8900">
                <a:solidFill>
                  <a:srgbClr val="FF9900"/>
                </a:solidFill>
              </a:defRPr>
            </a:lvl2pPr>
            <a:lvl3pPr lvl="2" rtl="0">
              <a:spcBef>
                <a:spcPts val="0"/>
              </a:spcBef>
              <a:spcAft>
                <a:spcPts val="0"/>
              </a:spcAft>
              <a:buClr>
                <a:srgbClr val="FF9900"/>
              </a:buClr>
              <a:buSzPts val="8900"/>
              <a:buNone/>
              <a:defRPr sz="8900">
                <a:solidFill>
                  <a:srgbClr val="FF9900"/>
                </a:solidFill>
              </a:defRPr>
            </a:lvl3pPr>
            <a:lvl4pPr lvl="3" rtl="0">
              <a:spcBef>
                <a:spcPts val="0"/>
              </a:spcBef>
              <a:spcAft>
                <a:spcPts val="0"/>
              </a:spcAft>
              <a:buClr>
                <a:srgbClr val="FF9900"/>
              </a:buClr>
              <a:buSzPts val="8900"/>
              <a:buNone/>
              <a:defRPr sz="8900">
                <a:solidFill>
                  <a:srgbClr val="FF9900"/>
                </a:solidFill>
              </a:defRPr>
            </a:lvl4pPr>
            <a:lvl5pPr lvl="4" rtl="0">
              <a:spcBef>
                <a:spcPts val="0"/>
              </a:spcBef>
              <a:spcAft>
                <a:spcPts val="0"/>
              </a:spcAft>
              <a:buClr>
                <a:srgbClr val="FF9900"/>
              </a:buClr>
              <a:buSzPts val="8900"/>
              <a:buNone/>
              <a:defRPr sz="8900">
                <a:solidFill>
                  <a:srgbClr val="FF9900"/>
                </a:solidFill>
              </a:defRPr>
            </a:lvl5pPr>
            <a:lvl6pPr lvl="5" rtl="0">
              <a:spcBef>
                <a:spcPts val="0"/>
              </a:spcBef>
              <a:spcAft>
                <a:spcPts val="0"/>
              </a:spcAft>
              <a:buClr>
                <a:srgbClr val="FF9900"/>
              </a:buClr>
              <a:buSzPts val="8900"/>
              <a:buNone/>
              <a:defRPr sz="8900">
                <a:solidFill>
                  <a:srgbClr val="FF9900"/>
                </a:solidFill>
              </a:defRPr>
            </a:lvl6pPr>
            <a:lvl7pPr lvl="6" rtl="0">
              <a:spcBef>
                <a:spcPts val="0"/>
              </a:spcBef>
              <a:spcAft>
                <a:spcPts val="0"/>
              </a:spcAft>
              <a:buClr>
                <a:srgbClr val="FF9900"/>
              </a:buClr>
              <a:buSzPts val="8900"/>
              <a:buNone/>
              <a:defRPr sz="8900">
                <a:solidFill>
                  <a:srgbClr val="FF9900"/>
                </a:solidFill>
              </a:defRPr>
            </a:lvl7pPr>
            <a:lvl8pPr lvl="7" rtl="0">
              <a:spcBef>
                <a:spcPts val="0"/>
              </a:spcBef>
              <a:spcAft>
                <a:spcPts val="0"/>
              </a:spcAft>
              <a:buClr>
                <a:srgbClr val="FF9900"/>
              </a:buClr>
              <a:buSzPts val="8900"/>
              <a:buNone/>
              <a:defRPr sz="8900">
                <a:solidFill>
                  <a:srgbClr val="FF9900"/>
                </a:solidFill>
              </a:defRPr>
            </a:lvl8pPr>
            <a:lvl9pPr lvl="8" rtl="0">
              <a:spcBef>
                <a:spcPts val="0"/>
              </a:spcBef>
              <a:spcAft>
                <a:spcPts val="0"/>
              </a:spcAft>
              <a:buClr>
                <a:srgbClr val="FF9900"/>
              </a:buClr>
              <a:buSzPts val="8900"/>
              <a:buNone/>
              <a:defRPr sz="8900">
                <a:solidFill>
                  <a:srgbClr val="FF9900"/>
                </a:solidFill>
              </a:defRPr>
            </a:lvl9pPr>
          </a:lstStyle>
          <a:p/>
        </p:txBody>
      </p:sp>
      <p:sp>
        <p:nvSpPr>
          <p:cNvPr id="294" name="Google Shape;294;g2e9929616bf_0_1487"/>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3 1">
  <p:cSld name="MAIN_POINT_2_2_1_1_1">
    <p:bg>
      <p:bgPr>
        <a:solidFill>
          <a:srgbClr val="000000"/>
        </a:solidFill>
      </p:bgPr>
    </p:bg>
    <p:spTree>
      <p:nvGrpSpPr>
        <p:cNvPr id="295" name="Shape 295"/>
        <p:cNvGrpSpPr/>
        <p:nvPr/>
      </p:nvGrpSpPr>
      <p:grpSpPr>
        <a:xfrm>
          <a:off x="0" y="0"/>
          <a:ext cx="0" cy="0"/>
          <a:chOff x="0" y="0"/>
          <a:chExt cx="0" cy="0"/>
        </a:xfrm>
      </p:grpSpPr>
      <p:sp>
        <p:nvSpPr>
          <p:cNvPr id="296" name="Google Shape;296;g2e9929616bf_0_1490"/>
          <p:cNvSpPr/>
          <p:nvPr>
            <p:ph idx="2" type="pic"/>
          </p:nvPr>
        </p:nvSpPr>
        <p:spPr>
          <a:xfrm>
            <a:off x="-95250" y="-155150"/>
            <a:ext cx="9334500" cy="5467500"/>
          </a:xfrm>
          <a:prstGeom prst="rect">
            <a:avLst/>
          </a:prstGeom>
          <a:noFill/>
          <a:ln>
            <a:noFill/>
          </a:ln>
        </p:spPr>
      </p:sp>
      <p:pic>
        <p:nvPicPr>
          <p:cNvPr id="297" name="Google Shape;297;g2e9929616bf_0_1490"/>
          <p:cNvPicPr preferRelativeResize="0"/>
          <p:nvPr/>
        </p:nvPicPr>
        <p:blipFill>
          <a:blip r:embed="rId2">
            <a:alphaModFix/>
          </a:blip>
          <a:stretch>
            <a:fillRect/>
          </a:stretch>
        </p:blipFill>
        <p:spPr>
          <a:xfrm>
            <a:off x="1523975" y="1296782"/>
            <a:ext cx="6096025" cy="25499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type="title">
  <p:cSld name="TITLE">
    <p:bg>
      <p:bgPr>
        <a:solidFill>
          <a:schemeClr val="lt1"/>
        </a:solidFill>
      </p:bgPr>
    </p:bg>
    <p:spTree>
      <p:nvGrpSpPr>
        <p:cNvPr id="41" name="Shape 41"/>
        <p:cNvGrpSpPr/>
        <p:nvPr/>
      </p:nvGrpSpPr>
      <p:grpSpPr>
        <a:xfrm>
          <a:off x="0" y="0"/>
          <a:ext cx="0" cy="0"/>
          <a:chOff x="0" y="0"/>
          <a:chExt cx="0" cy="0"/>
        </a:xfrm>
      </p:grpSpPr>
      <p:sp>
        <p:nvSpPr>
          <p:cNvPr id="42" name="Google Shape;42;p12"/>
          <p:cNvSpPr txBox="1"/>
          <p:nvPr/>
        </p:nvSpPr>
        <p:spPr>
          <a:xfrm>
            <a:off x="761975" y="3423775"/>
            <a:ext cx="3807600" cy="845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t/>
            </a:r>
            <a:endParaRPr b="0" i="1" sz="1300" u="none" cap="none" strike="noStrike">
              <a:solidFill>
                <a:schemeClr val="lt1"/>
              </a:solidFill>
              <a:latin typeface="Arial"/>
              <a:ea typeface="Arial"/>
              <a:cs typeface="Arial"/>
              <a:sym typeface="Arial"/>
            </a:endParaRPr>
          </a:p>
        </p:txBody>
      </p:sp>
      <p:sp>
        <p:nvSpPr>
          <p:cNvPr id="43" name="Google Shape;43;p12"/>
          <p:cNvSpPr txBox="1"/>
          <p:nvPr>
            <p:ph idx="1" type="subTitle"/>
          </p:nvPr>
        </p:nvSpPr>
        <p:spPr>
          <a:xfrm>
            <a:off x="759275" y="3438025"/>
            <a:ext cx="3807600" cy="845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FFFFFF"/>
              </a:buClr>
              <a:buSzPts val="1300"/>
              <a:buNone/>
              <a:defRPr i="1" sz="1300">
                <a:solidFill>
                  <a:srgbClr val="FFFFFF"/>
                </a:solidFill>
              </a:defRPr>
            </a:lvl1pPr>
            <a:lvl2pPr lvl="1" algn="l">
              <a:lnSpc>
                <a:spcPct val="100000"/>
              </a:lnSpc>
              <a:spcBef>
                <a:spcPts val="0"/>
              </a:spcBef>
              <a:spcAft>
                <a:spcPts val="0"/>
              </a:spcAft>
              <a:buClr>
                <a:srgbClr val="FFFFFF"/>
              </a:buClr>
              <a:buSzPts val="2800"/>
              <a:buNone/>
              <a:defRPr i="1" sz="2800">
                <a:solidFill>
                  <a:srgbClr val="FFFFFF"/>
                </a:solidFill>
              </a:defRPr>
            </a:lvl2pPr>
            <a:lvl3pPr lvl="2" algn="l">
              <a:lnSpc>
                <a:spcPct val="100000"/>
              </a:lnSpc>
              <a:spcBef>
                <a:spcPts val="0"/>
              </a:spcBef>
              <a:spcAft>
                <a:spcPts val="0"/>
              </a:spcAft>
              <a:buClr>
                <a:srgbClr val="FFFFFF"/>
              </a:buClr>
              <a:buSzPts val="2800"/>
              <a:buNone/>
              <a:defRPr i="1" sz="2800">
                <a:solidFill>
                  <a:srgbClr val="FFFFFF"/>
                </a:solidFill>
              </a:defRPr>
            </a:lvl3pPr>
            <a:lvl4pPr lvl="3" algn="l">
              <a:lnSpc>
                <a:spcPct val="100000"/>
              </a:lnSpc>
              <a:spcBef>
                <a:spcPts val="0"/>
              </a:spcBef>
              <a:spcAft>
                <a:spcPts val="0"/>
              </a:spcAft>
              <a:buClr>
                <a:srgbClr val="FFFFFF"/>
              </a:buClr>
              <a:buSzPts val="2800"/>
              <a:buNone/>
              <a:defRPr i="1" sz="2800">
                <a:solidFill>
                  <a:srgbClr val="FFFFFF"/>
                </a:solidFill>
              </a:defRPr>
            </a:lvl4pPr>
            <a:lvl5pPr lvl="4" algn="l">
              <a:lnSpc>
                <a:spcPct val="100000"/>
              </a:lnSpc>
              <a:spcBef>
                <a:spcPts val="0"/>
              </a:spcBef>
              <a:spcAft>
                <a:spcPts val="0"/>
              </a:spcAft>
              <a:buClr>
                <a:srgbClr val="FFFFFF"/>
              </a:buClr>
              <a:buSzPts val="2800"/>
              <a:buNone/>
              <a:defRPr i="1" sz="2800">
                <a:solidFill>
                  <a:srgbClr val="FFFFFF"/>
                </a:solidFill>
              </a:defRPr>
            </a:lvl5pPr>
            <a:lvl6pPr lvl="5" algn="l">
              <a:lnSpc>
                <a:spcPct val="100000"/>
              </a:lnSpc>
              <a:spcBef>
                <a:spcPts val="0"/>
              </a:spcBef>
              <a:spcAft>
                <a:spcPts val="0"/>
              </a:spcAft>
              <a:buClr>
                <a:srgbClr val="FFFFFF"/>
              </a:buClr>
              <a:buSzPts val="2800"/>
              <a:buNone/>
              <a:defRPr i="1" sz="2800">
                <a:solidFill>
                  <a:srgbClr val="FFFFFF"/>
                </a:solidFill>
              </a:defRPr>
            </a:lvl6pPr>
            <a:lvl7pPr lvl="6" algn="l">
              <a:lnSpc>
                <a:spcPct val="100000"/>
              </a:lnSpc>
              <a:spcBef>
                <a:spcPts val="0"/>
              </a:spcBef>
              <a:spcAft>
                <a:spcPts val="0"/>
              </a:spcAft>
              <a:buClr>
                <a:srgbClr val="FFFFFF"/>
              </a:buClr>
              <a:buSzPts val="2800"/>
              <a:buNone/>
              <a:defRPr i="1" sz="2800">
                <a:solidFill>
                  <a:srgbClr val="FFFFFF"/>
                </a:solidFill>
              </a:defRPr>
            </a:lvl7pPr>
            <a:lvl8pPr lvl="7" algn="l">
              <a:lnSpc>
                <a:spcPct val="100000"/>
              </a:lnSpc>
              <a:spcBef>
                <a:spcPts val="0"/>
              </a:spcBef>
              <a:spcAft>
                <a:spcPts val="0"/>
              </a:spcAft>
              <a:buClr>
                <a:srgbClr val="FFFFFF"/>
              </a:buClr>
              <a:buSzPts val="2800"/>
              <a:buNone/>
              <a:defRPr i="1" sz="2800">
                <a:solidFill>
                  <a:srgbClr val="FFFFFF"/>
                </a:solidFill>
              </a:defRPr>
            </a:lvl8pPr>
            <a:lvl9pPr lvl="8" algn="l">
              <a:lnSpc>
                <a:spcPct val="100000"/>
              </a:lnSpc>
              <a:spcBef>
                <a:spcPts val="0"/>
              </a:spcBef>
              <a:spcAft>
                <a:spcPts val="0"/>
              </a:spcAft>
              <a:buClr>
                <a:srgbClr val="FFFFFF"/>
              </a:buClr>
              <a:buSzPts val="2800"/>
              <a:buNone/>
              <a:defRPr i="1" sz="2800">
                <a:solidFill>
                  <a:srgbClr val="FFFFFF"/>
                </a:solidFill>
              </a:defRPr>
            </a:lvl9pPr>
          </a:lstStyle>
          <a:p/>
        </p:txBody>
      </p:sp>
      <p:sp>
        <p:nvSpPr>
          <p:cNvPr id="44" name="Google Shape;44;p12"/>
          <p:cNvSpPr txBox="1"/>
          <p:nvPr>
            <p:ph type="ctrTitle"/>
          </p:nvPr>
        </p:nvSpPr>
        <p:spPr>
          <a:xfrm>
            <a:off x="413075" y="992400"/>
            <a:ext cx="5682900" cy="21306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SzPts val="5500"/>
              <a:buNone/>
              <a:defRPr sz="5500"/>
            </a:lvl1pPr>
            <a:lvl2pPr lvl="1" algn="l">
              <a:lnSpc>
                <a:spcPct val="100000"/>
              </a:lnSpc>
              <a:spcBef>
                <a:spcPts val="0"/>
              </a:spcBef>
              <a:spcAft>
                <a:spcPts val="0"/>
              </a:spcAft>
              <a:buClr>
                <a:srgbClr val="E42524"/>
              </a:buClr>
              <a:buSzPts val="5200"/>
              <a:buNone/>
              <a:defRPr sz="5200">
                <a:solidFill>
                  <a:srgbClr val="E42524"/>
                </a:solidFill>
              </a:defRPr>
            </a:lvl2pPr>
            <a:lvl3pPr lvl="2" algn="l">
              <a:lnSpc>
                <a:spcPct val="100000"/>
              </a:lnSpc>
              <a:spcBef>
                <a:spcPts val="0"/>
              </a:spcBef>
              <a:spcAft>
                <a:spcPts val="0"/>
              </a:spcAft>
              <a:buClr>
                <a:srgbClr val="E42524"/>
              </a:buClr>
              <a:buSzPts val="5200"/>
              <a:buNone/>
              <a:defRPr sz="5200">
                <a:solidFill>
                  <a:srgbClr val="E42524"/>
                </a:solidFill>
              </a:defRPr>
            </a:lvl3pPr>
            <a:lvl4pPr lvl="3" algn="l">
              <a:lnSpc>
                <a:spcPct val="100000"/>
              </a:lnSpc>
              <a:spcBef>
                <a:spcPts val="0"/>
              </a:spcBef>
              <a:spcAft>
                <a:spcPts val="0"/>
              </a:spcAft>
              <a:buClr>
                <a:srgbClr val="E42524"/>
              </a:buClr>
              <a:buSzPts val="5200"/>
              <a:buNone/>
              <a:defRPr sz="5200">
                <a:solidFill>
                  <a:srgbClr val="E42524"/>
                </a:solidFill>
              </a:defRPr>
            </a:lvl4pPr>
            <a:lvl5pPr lvl="4" algn="l">
              <a:lnSpc>
                <a:spcPct val="100000"/>
              </a:lnSpc>
              <a:spcBef>
                <a:spcPts val="0"/>
              </a:spcBef>
              <a:spcAft>
                <a:spcPts val="0"/>
              </a:spcAft>
              <a:buClr>
                <a:srgbClr val="E42524"/>
              </a:buClr>
              <a:buSzPts val="5200"/>
              <a:buNone/>
              <a:defRPr sz="5200">
                <a:solidFill>
                  <a:srgbClr val="E42524"/>
                </a:solidFill>
              </a:defRPr>
            </a:lvl5pPr>
            <a:lvl6pPr lvl="5" algn="l">
              <a:lnSpc>
                <a:spcPct val="100000"/>
              </a:lnSpc>
              <a:spcBef>
                <a:spcPts val="0"/>
              </a:spcBef>
              <a:spcAft>
                <a:spcPts val="0"/>
              </a:spcAft>
              <a:buClr>
                <a:srgbClr val="E42524"/>
              </a:buClr>
              <a:buSzPts val="5200"/>
              <a:buNone/>
              <a:defRPr sz="5200">
                <a:solidFill>
                  <a:srgbClr val="E42524"/>
                </a:solidFill>
              </a:defRPr>
            </a:lvl6pPr>
            <a:lvl7pPr lvl="6" algn="l">
              <a:lnSpc>
                <a:spcPct val="100000"/>
              </a:lnSpc>
              <a:spcBef>
                <a:spcPts val="0"/>
              </a:spcBef>
              <a:spcAft>
                <a:spcPts val="0"/>
              </a:spcAft>
              <a:buClr>
                <a:srgbClr val="E42524"/>
              </a:buClr>
              <a:buSzPts val="5200"/>
              <a:buNone/>
              <a:defRPr sz="5200">
                <a:solidFill>
                  <a:srgbClr val="E42524"/>
                </a:solidFill>
              </a:defRPr>
            </a:lvl7pPr>
            <a:lvl8pPr lvl="7" algn="l">
              <a:lnSpc>
                <a:spcPct val="100000"/>
              </a:lnSpc>
              <a:spcBef>
                <a:spcPts val="0"/>
              </a:spcBef>
              <a:spcAft>
                <a:spcPts val="0"/>
              </a:spcAft>
              <a:buClr>
                <a:srgbClr val="E42524"/>
              </a:buClr>
              <a:buSzPts val="5200"/>
              <a:buNone/>
              <a:defRPr sz="5200">
                <a:solidFill>
                  <a:srgbClr val="E42524"/>
                </a:solidFill>
              </a:defRPr>
            </a:lvl8pPr>
            <a:lvl9pPr lvl="8" algn="l">
              <a:lnSpc>
                <a:spcPct val="100000"/>
              </a:lnSpc>
              <a:spcBef>
                <a:spcPts val="0"/>
              </a:spcBef>
              <a:spcAft>
                <a:spcPts val="0"/>
              </a:spcAft>
              <a:buClr>
                <a:srgbClr val="E42524"/>
              </a:buClr>
              <a:buSzPts val="5200"/>
              <a:buNone/>
              <a:defRPr sz="5200">
                <a:solidFill>
                  <a:srgbClr val="E42524"/>
                </a:solidFill>
              </a:defRPr>
            </a:lvl9pPr>
          </a:lstStyle>
          <a:p/>
        </p:txBody>
      </p:sp>
      <p:sp>
        <p:nvSpPr>
          <p:cNvPr id="45" name="Google Shape;45;p12"/>
          <p:cNvSpPr txBox="1"/>
          <p:nvPr>
            <p:ph idx="2" type="subTitle"/>
          </p:nvPr>
        </p:nvSpPr>
        <p:spPr>
          <a:xfrm>
            <a:off x="447725" y="3020700"/>
            <a:ext cx="7233600" cy="845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46" name="Google Shape;46;p12"/>
          <p:cNvPicPr preferRelativeResize="0"/>
          <p:nvPr/>
        </p:nvPicPr>
        <p:blipFill rotWithShape="1">
          <a:blip r:embed="rId2">
            <a:alphaModFix/>
          </a:blip>
          <a:srcRect b="0" l="0" r="0" t="0"/>
          <a:stretch/>
        </p:blipFill>
        <p:spPr>
          <a:xfrm>
            <a:off x="5895600" y="152400"/>
            <a:ext cx="2715887" cy="2715887"/>
          </a:xfrm>
          <a:prstGeom prst="rect">
            <a:avLst/>
          </a:prstGeom>
          <a:noFill/>
          <a:ln>
            <a:noFill/>
          </a:ln>
        </p:spPr>
      </p:pic>
      <p:pic>
        <p:nvPicPr>
          <p:cNvPr id="47" name="Google Shape;47;p12"/>
          <p:cNvPicPr preferRelativeResize="0"/>
          <p:nvPr/>
        </p:nvPicPr>
        <p:blipFill rotWithShape="1">
          <a:blip r:embed="rId3">
            <a:alphaModFix/>
          </a:blip>
          <a:srcRect b="0" l="0" r="0" t="0"/>
          <a:stretch/>
        </p:blipFill>
        <p:spPr>
          <a:xfrm>
            <a:off x="6910625" y="3678151"/>
            <a:ext cx="2130598" cy="2130598"/>
          </a:xfrm>
          <a:prstGeom prst="rect">
            <a:avLst/>
          </a:prstGeom>
          <a:noFill/>
          <a:ln>
            <a:noFill/>
          </a:ln>
        </p:spPr>
      </p:pic>
      <p:pic>
        <p:nvPicPr>
          <p:cNvPr id="48" name="Google Shape;48;p12"/>
          <p:cNvPicPr preferRelativeResize="0"/>
          <p:nvPr/>
        </p:nvPicPr>
        <p:blipFill rotWithShape="1">
          <a:blip r:embed="rId4">
            <a:alphaModFix/>
          </a:blip>
          <a:srcRect b="0" l="0" r="0" t="0"/>
          <a:stretch/>
        </p:blipFill>
        <p:spPr>
          <a:xfrm>
            <a:off x="447724" y="4556824"/>
            <a:ext cx="2512000" cy="295600"/>
          </a:xfrm>
          <a:prstGeom prst="rect">
            <a:avLst/>
          </a:prstGeom>
          <a:noFill/>
          <a:ln>
            <a:noFill/>
          </a:ln>
        </p:spPr>
      </p:pic>
      <p:pic>
        <p:nvPicPr>
          <p:cNvPr id="49" name="Google Shape;49;p12"/>
          <p:cNvPicPr preferRelativeResize="0"/>
          <p:nvPr/>
        </p:nvPicPr>
        <p:blipFill rotWithShape="1">
          <a:blip r:embed="rId5">
            <a:alphaModFix/>
          </a:blip>
          <a:srcRect b="0" l="0" r="0" t="0"/>
          <a:stretch/>
        </p:blipFill>
        <p:spPr>
          <a:xfrm>
            <a:off x="5845625" y="1414037"/>
            <a:ext cx="3228774" cy="34383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CUSTOM">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1961000" y="-15775"/>
            <a:ext cx="5175052" cy="5175052"/>
          </a:xfrm>
          <a:prstGeom prst="rect">
            <a:avLst/>
          </a:prstGeom>
          <a:noFill/>
          <a:ln>
            <a:noFill/>
          </a:ln>
        </p:spPr>
      </p:pic>
      <p:sp>
        <p:nvSpPr>
          <p:cNvPr id="52" name="Google Shape;52;p13"/>
          <p:cNvSpPr txBox="1"/>
          <p:nvPr>
            <p:ph type="ctrTitle"/>
          </p:nvPr>
        </p:nvSpPr>
        <p:spPr>
          <a:xfrm>
            <a:off x="3822200" y="630000"/>
            <a:ext cx="4830300" cy="1911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p:txBody>
      </p:sp>
      <p:sp>
        <p:nvSpPr>
          <p:cNvPr id="53" name="Google Shape;53;p13"/>
          <p:cNvSpPr txBox="1"/>
          <p:nvPr>
            <p:ph idx="1" type="subTitle"/>
          </p:nvPr>
        </p:nvSpPr>
        <p:spPr>
          <a:xfrm>
            <a:off x="3822200" y="2669950"/>
            <a:ext cx="4830300" cy="84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CUSTOM_1">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0" l="0" r="0" t="0"/>
          <a:stretch/>
        </p:blipFill>
        <p:spPr>
          <a:xfrm>
            <a:off x="-1953725" y="-15775"/>
            <a:ext cx="5143501" cy="5175052"/>
          </a:xfrm>
          <a:prstGeom prst="rect">
            <a:avLst/>
          </a:prstGeom>
          <a:noFill/>
          <a:ln>
            <a:noFill/>
          </a:ln>
        </p:spPr>
      </p:pic>
      <p:sp>
        <p:nvSpPr>
          <p:cNvPr id="56" name="Google Shape;56;p14"/>
          <p:cNvSpPr txBox="1"/>
          <p:nvPr>
            <p:ph type="ctrTitle"/>
          </p:nvPr>
        </p:nvSpPr>
        <p:spPr>
          <a:xfrm>
            <a:off x="3822200" y="630000"/>
            <a:ext cx="4830300" cy="1911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p:txBody>
      </p:sp>
      <p:sp>
        <p:nvSpPr>
          <p:cNvPr id="57" name="Google Shape;57;p14"/>
          <p:cNvSpPr txBox="1"/>
          <p:nvPr>
            <p:ph idx="1" type="subTitle"/>
          </p:nvPr>
        </p:nvSpPr>
        <p:spPr>
          <a:xfrm>
            <a:off x="3822200" y="2669950"/>
            <a:ext cx="4830300" cy="84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CUSTOM_2">
    <p:spTree>
      <p:nvGrpSpPr>
        <p:cNvPr id="58" name="Shape 58"/>
        <p:cNvGrpSpPr/>
        <p:nvPr/>
      </p:nvGrpSpPr>
      <p:grpSpPr>
        <a:xfrm>
          <a:off x="0" y="0"/>
          <a:ext cx="0" cy="0"/>
          <a:chOff x="0" y="0"/>
          <a:chExt cx="0" cy="0"/>
        </a:xfrm>
      </p:grpSpPr>
      <p:pic>
        <p:nvPicPr>
          <p:cNvPr id="59" name="Google Shape;59;p15"/>
          <p:cNvPicPr preferRelativeResize="0"/>
          <p:nvPr/>
        </p:nvPicPr>
        <p:blipFill rotWithShape="1">
          <a:blip r:embed="rId2">
            <a:alphaModFix/>
          </a:blip>
          <a:srcRect b="0" l="308" r="298" t="0"/>
          <a:stretch/>
        </p:blipFill>
        <p:spPr>
          <a:xfrm>
            <a:off x="-1962175" y="-15775"/>
            <a:ext cx="5143501" cy="5175052"/>
          </a:xfrm>
          <a:prstGeom prst="rect">
            <a:avLst/>
          </a:prstGeom>
          <a:noFill/>
          <a:ln>
            <a:noFill/>
          </a:ln>
        </p:spPr>
      </p:pic>
      <p:sp>
        <p:nvSpPr>
          <p:cNvPr id="60" name="Google Shape;60;p15"/>
          <p:cNvSpPr txBox="1"/>
          <p:nvPr>
            <p:ph type="ctrTitle"/>
          </p:nvPr>
        </p:nvSpPr>
        <p:spPr>
          <a:xfrm>
            <a:off x="3822200" y="630000"/>
            <a:ext cx="4830300" cy="1911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p:txBody>
      </p:sp>
      <p:sp>
        <p:nvSpPr>
          <p:cNvPr id="61" name="Google Shape;61;p15"/>
          <p:cNvSpPr txBox="1"/>
          <p:nvPr>
            <p:ph idx="1" type="subTitle"/>
          </p:nvPr>
        </p:nvSpPr>
        <p:spPr>
          <a:xfrm>
            <a:off x="3822200" y="2669950"/>
            <a:ext cx="4830300" cy="84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p:cSld name="TITLE_4_1_1_1">
    <p:spTree>
      <p:nvGrpSpPr>
        <p:cNvPr id="62" name="Shape 62"/>
        <p:cNvGrpSpPr/>
        <p:nvPr/>
      </p:nvGrpSpPr>
      <p:grpSpPr>
        <a:xfrm>
          <a:off x="0" y="0"/>
          <a:ext cx="0" cy="0"/>
          <a:chOff x="0" y="0"/>
          <a:chExt cx="0" cy="0"/>
        </a:xfrm>
      </p:grpSpPr>
      <p:sp>
        <p:nvSpPr>
          <p:cNvPr id="63" name="Google Shape;63;p16"/>
          <p:cNvSpPr/>
          <p:nvPr>
            <p:ph idx="2" type="pic"/>
          </p:nvPr>
        </p:nvSpPr>
        <p:spPr>
          <a:xfrm>
            <a:off x="3436275" y="-101925"/>
            <a:ext cx="5839800" cy="5470500"/>
          </a:xfrm>
          <a:prstGeom prst="rect">
            <a:avLst/>
          </a:prstGeom>
          <a:noFill/>
          <a:ln>
            <a:noFill/>
          </a:ln>
        </p:spPr>
      </p:sp>
      <p:pic>
        <p:nvPicPr>
          <p:cNvPr id="64" name="Google Shape;64;p16"/>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65" name="Google Shape;65;p16"/>
          <p:cNvSpPr txBox="1"/>
          <p:nvPr>
            <p:ph type="title"/>
          </p:nvPr>
        </p:nvSpPr>
        <p:spPr>
          <a:xfrm>
            <a:off x="633375" y="662500"/>
            <a:ext cx="2414700" cy="1056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16"/>
          <p:cNvSpPr txBox="1"/>
          <p:nvPr>
            <p:ph idx="3" type="title"/>
          </p:nvPr>
        </p:nvSpPr>
        <p:spPr>
          <a:xfrm>
            <a:off x="633375" y="1897100"/>
            <a:ext cx="2414700" cy="222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300"/>
              <a:buNone/>
              <a:defRPr sz="13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pos="399">
          <p15:clr>
            <a:srgbClr val="FA7B17"/>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9.xml"/><Relationship Id="rId21" Type="http://schemas.openxmlformats.org/officeDocument/2006/relationships/theme" Target="../theme/theme2.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9" Type="http://schemas.openxmlformats.org/officeDocument/2006/relationships/slideLayout" Target="../slideLayouts/slideLayout48.xml"/><Relationship Id="rId1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761975" y="0"/>
            <a:ext cx="7623000" cy="8595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3400"/>
              <a:buFont typeface="Arial"/>
              <a:buNone/>
              <a:defRPr b="1"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2pPr>
            <a:lvl3pPr lvl="2"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3pPr>
            <a:lvl4pPr lvl="3"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4pPr>
            <a:lvl5pPr lvl="4"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5pPr>
            <a:lvl6pPr lvl="5"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6pPr>
            <a:lvl7pPr lvl="6"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7pPr>
            <a:lvl8pPr lvl="7"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8pPr>
            <a:lvl9pPr lvl="8" marR="0" rtl="0" algn="l">
              <a:lnSpc>
                <a:spcPct val="100000"/>
              </a:lnSpc>
              <a:spcBef>
                <a:spcPts val="0"/>
              </a:spcBef>
              <a:spcAft>
                <a:spcPts val="0"/>
              </a:spcAft>
              <a:buClr>
                <a:schemeClr val="dk1"/>
              </a:buClr>
              <a:buSzPts val="2800"/>
              <a:buFont typeface="Red Hat Display"/>
              <a:buNone/>
              <a:defRPr b="1" i="0" sz="2800" u="none" cap="none" strike="noStrike">
                <a:solidFill>
                  <a:schemeClr val="dk1"/>
                </a:solidFill>
                <a:latin typeface="Red Hat Display"/>
                <a:ea typeface="Red Hat Display"/>
                <a:cs typeface="Red Hat Display"/>
                <a:sym typeface="Red Hat Display"/>
              </a:defRPr>
            </a:lvl9pPr>
          </a:lstStyle>
          <a:p/>
        </p:txBody>
      </p:sp>
      <p:sp>
        <p:nvSpPr>
          <p:cNvPr id="7" name="Google Shape;7;p7"/>
          <p:cNvSpPr txBox="1"/>
          <p:nvPr>
            <p:ph idx="1" type="body"/>
          </p:nvPr>
        </p:nvSpPr>
        <p:spPr>
          <a:xfrm>
            <a:off x="761975" y="1719075"/>
            <a:ext cx="7623000" cy="25785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2900" lvl="1" marL="914400" marR="0" rtl="0" algn="l">
              <a:lnSpc>
                <a:spcPct val="115000"/>
              </a:lnSpc>
              <a:spcBef>
                <a:spcPts val="1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11150" lvl="3" marL="1828800" marR="0" rtl="0" algn="l">
              <a:lnSpc>
                <a:spcPct val="115000"/>
              </a:lnSpc>
              <a:spcBef>
                <a:spcPts val="1600"/>
              </a:spcBef>
              <a:spcAft>
                <a:spcPts val="0"/>
              </a:spcAft>
              <a:buClr>
                <a:schemeClr val="dk2"/>
              </a:buClr>
              <a:buSzPts val="1300"/>
              <a:buFont typeface="Arial"/>
              <a:buChar char="●"/>
              <a:defRPr b="0" i="0" sz="1300" u="none" cap="none" strike="noStrike">
                <a:solidFill>
                  <a:schemeClr val="dk2"/>
                </a:solidFill>
                <a:latin typeface="Arial"/>
                <a:ea typeface="Arial"/>
                <a:cs typeface="Arial"/>
                <a:sym typeface="Arial"/>
              </a:defRPr>
            </a:lvl4pPr>
            <a:lvl5pPr indent="-292100" lvl="4" marL="2286000" marR="0" rtl="0" algn="l">
              <a:lnSpc>
                <a:spcPct val="115000"/>
              </a:lnSpc>
              <a:spcBef>
                <a:spcPts val="1600"/>
              </a:spcBef>
              <a:spcAft>
                <a:spcPts val="0"/>
              </a:spcAft>
              <a:buClr>
                <a:schemeClr val="dk2"/>
              </a:buClr>
              <a:buSzPts val="1000"/>
              <a:buFont typeface="Arial"/>
              <a:buChar char="○"/>
              <a:defRPr b="0" i="0" sz="1000" u="none" cap="none" strike="noStrike">
                <a:solidFill>
                  <a:schemeClr val="dk2"/>
                </a:solidFill>
                <a:latin typeface="Arial"/>
                <a:ea typeface="Arial"/>
                <a:cs typeface="Arial"/>
                <a:sym typeface="Arial"/>
              </a:defRPr>
            </a:lvl5pPr>
            <a:lvl6pPr indent="-279400" lvl="5" marL="2743200" marR="0" rtl="0" algn="l">
              <a:lnSpc>
                <a:spcPct val="115000"/>
              </a:lnSpc>
              <a:spcBef>
                <a:spcPts val="1600"/>
              </a:spcBef>
              <a:spcAft>
                <a:spcPts val="0"/>
              </a:spcAft>
              <a:buClr>
                <a:schemeClr val="dk2"/>
              </a:buClr>
              <a:buSzPts val="800"/>
              <a:buFont typeface="Arial"/>
              <a:buChar char="■"/>
              <a:defRPr b="0" i="0" sz="800" u="none" cap="none" strike="noStrike">
                <a:solidFill>
                  <a:schemeClr val="dk2"/>
                </a:solidFill>
                <a:latin typeface="Arial"/>
                <a:ea typeface="Arial"/>
                <a:cs typeface="Arial"/>
                <a:sym typeface="Arial"/>
              </a:defRPr>
            </a:lvl6pPr>
            <a:lvl7pPr indent="-279400" lvl="6" marL="3200400" marR="0" rtl="0" algn="l">
              <a:lnSpc>
                <a:spcPct val="115000"/>
              </a:lnSpc>
              <a:spcBef>
                <a:spcPts val="1600"/>
              </a:spcBef>
              <a:spcAft>
                <a:spcPts val="0"/>
              </a:spcAft>
              <a:buClr>
                <a:schemeClr val="dk2"/>
              </a:buClr>
              <a:buSzPts val="800"/>
              <a:buFont typeface="Arial"/>
              <a:buChar char="●"/>
              <a:defRPr b="0" i="0" sz="800" u="none" cap="none" strike="noStrike">
                <a:solidFill>
                  <a:schemeClr val="dk2"/>
                </a:solidFill>
                <a:latin typeface="Arial"/>
                <a:ea typeface="Arial"/>
                <a:cs typeface="Arial"/>
                <a:sym typeface="Arial"/>
              </a:defRPr>
            </a:lvl7pPr>
            <a:lvl8pPr indent="-279400" lvl="7" marL="3657600" marR="0" rtl="0" algn="l">
              <a:lnSpc>
                <a:spcPct val="115000"/>
              </a:lnSpc>
              <a:spcBef>
                <a:spcPts val="1600"/>
              </a:spcBef>
              <a:spcAft>
                <a:spcPts val="0"/>
              </a:spcAft>
              <a:buClr>
                <a:schemeClr val="dk2"/>
              </a:buClr>
              <a:buSzPts val="800"/>
              <a:buFont typeface="Arial"/>
              <a:buChar char="○"/>
              <a:defRPr b="0" i="0" sz="800" u="none" cap="none" strike="noStrike">
                <a:solidFill>
                  <a:schemeClr val="dk2"/>
                </a:solidFill>
                <a:latin typeface="Arial"/>
                <a:ea typeface="Arial"/>
                <a:cs typeface="Arial"/>
                <a:sym typeface="Arial"/>
              </a:defRPr>
            </a:lvl8pPr>
            <a:lvl9pPr indent="-279400" lvl="8" marL="4114800" marR="0" rtl="0" algn="l">
              <a:lnSpc>
                <a:spcPct val="115000"/>
              </a:lnSpc>
              <a:spcBef>
                <a:spcPts val="1600"/>
              </a:spcBef>
              <a:spcAft>
                <a:spcPts val="1600"/>
              </a:spcAft>
              <a:buClr>
                <a:schemeClr val="dk2"/>
              </a:buClr>
              <a:buSzPts val="800"/>
              <a:buFont typeface="Arial"/>
              <a:buChar char="■"/>
              <a:defRPr b="0" i="0" sz="8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mc:Choice Requires="p14">
      <p:transition spd="slow" p14:dur="1100">
        <p:push dir="r"/>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pos="960">
          <p15:clr>
            <a:srgbClr val="EA4335"/>
          </p15:clr>
        </p15:guide>
        <p15:guide id="3" pos="1920">
          <p15:clr>
            <a:srgbClr val="EA4335"/>
          </p15:clr>
        </p15:guide>
        <p15:guide id="4" pos="3840">
          <p15:clr>
            <a:srgbClr val="EA4335"/>
          </p15:clr>
        </p15:guide>
        <p15:guide id="5" pos="4800">
          <p15:clr>
            <a:srgbClr val="EA4335"/>
          </p15:clr>
        </p15:guide>
        <p15:guide id="6" orient="horz" pos="541">
          <p15:clr>
            <a:srgbClr val="EA4335"/>
          </p15:clr>
        </p15:guide>
        <p15:guide id="7" orient="horz" pos="1083">
          <p15:clr>
            <a:srgbClr val="EA4335"/>
          </p15:clr>
        </p15:guide>
        <p15:guide id="8" orient="horz" pos="1624">
          <p15:clr>
            <a:srgbClr val="EA4335"/>
          </p15:clr>
        </p15:guide>
        <p15:guide id="9" orient="horz" pos="2166">
          <p15:clr>
            <a:srgbClr val="EA4335"/>
          </p15:clr>
        </p15:guide>
        <p15:guide id="10" orient="horz" pos="2707">
          <p15:clr>
            <a:srgbClr val="EA4335"/>
          </p15:clr>
        </p15:guide>
        <p15:guide id="11" pos="480">
          <p15:clr>
            <a:srgbClr val="EA4335"/>
          </p15:clr>
        </p15:guide>
        <p15:guide id="12" pos="1440">
          <p15:clr>
            <a:srgbClr val="EA4335"/>
          </p15:clr>
        </p15:guide>
        <p15:guide id="13" pos="2408">
          <p15:clr>
            <a:srgbClr val="EA4335"/>
          </p15:clr>
        </p15:guide>
        <p15:guide id="14" pos="4320">
          <p15:clr>
            <a:srgbClr val="EA4335"/>
          </p15:clr>
        </p15:guide>
        <p15:guide id="15" pos="3358">
          <p15:clr>
            <a:srgbClr val="EA4335"/>
          </p15:clr>
        </p15:guide>
        <p15:guide id="16" pos="528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7" name="Shape 177"/>
        <p:cNvGrpSpPr/>
        <p:nvPr/>
      </p:nvGrpSpPr>
      <p:grpSpPr>
        <a:xfrm>
          <a:off x="0" y="0"/>
          <a:ext cx="0" cy="0"/>
          <a:chOff x="0" y="0"/>
          <a:chExt cx="0" cy="0"/>
        </a:xfrm>
      </p:grpSpPr>
      <p:sp>
        <p:nvSpPr>
          <p:cNvPr id="178" name="Google Shape;178;g2e9929616bf_0_1372"/>
          <p:cNvSpPr txBox="1"/>
          <p:nvPr>
            <p:ph type="title"/>
          </p:nvPr>
        </p:nvSpPr>
        <p:spPr>
          <a:xfrm>
            <a:off x="761975" y="0"/>
            <a:ext cx="7623000" cy="8595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dk1"/>
              </a:buClr>
              <a:buSzPts val="3400"/>
              <a:buFont typeface="Source Sans Pro"/>
              <a:buNone/>
              <a:defRPr b="1" sz="34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2pPr>
            <a:lvl3pPr lvl="2"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3pPr>
            <a:lvl4pPr lvl="3"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4pPr>
            <a:lvl5pPr lvl="4"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5pPr>
            <a:lvl6pPr lvl="5"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6pPr>
            <a:lvl7pPr lvl="6"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7pPr>
            <a:lvl8pPr lvl="7"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8pPr>
            <a:lvl9pPr lvl="8" rtl="0">
              <a:spcBef>
                <a:spcPts val="0"/>
              </a:spcBef>
              <a:spcAft>
                <a:spcPts val="0"/>
              </a:spcAft>
              <a:buClr>
                <a:schemeClr val="dk1"/>
              </a:buClr>
              <a:buSzPts val="2800"/>
              <a:buFont typeface="Red Hat Display"/>
              <a:buNone/>
              <a:defRPr b="1" sz="2800">
                <a:solidFill>
                  <a:schemeClr val="dk1"/>
                </a:solidFill>
                <a:latin typeface="Red Hat Display"/>
                <a:ea typeface="Red Hat Display"/>
                <a:cs typeface="Red Hat Display"/>
                <a:sym typeface="Red Hat Display"/>
              </a:defRPr>
            </a:lvl9pPr>
          </a:lstStyle>
          <a:p/>
        </p:txBody>
      </p:sp>
      <p:sp>
        <p:nvSpPr>
          <p:cNvPr id="179" name="Google Shape;179;g2e9929616bf_0_1372"/>
          <p:cNvSpPr txBox="1"/>
          <p:nvPr>
            <p:ph idx="1" type="body"/>
          </p:nvPr>
        </p:nvSpPr>
        <p:spPr>
          <a:xfrm>
            <a:off x="761975" y="1719075"/>
            <a:ext cx="7623000" cy="25785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dk2"/>
              </a:buClr>
              <a:buSzPts val="2400"/>
              <a:buFont typeface="Source Sans Pro"/>
              <a:buChar char="●"/>
              <a:defRPr sz="2400">
                <a:solidFill>
                  <a:schemeClr val="dk2"/>
                </a:solidFill>
                <a:latin typeface="Source Sans Pro"/>
                <a:ea typeface="Source Sans Pro"/>
                <a:cs typeface="Source Sans Pro"/>
                <a:sym typeface="Source Sans Pro"/>
              </a:defRPr>
            </a:lvl1pPr>
            <a:lvl2pPr indent="-342900" lvl="1" marL="914400" rtl="0">
              <a:lnSpc>
                <a:spcPct val="115000"/>
              </a:lnSpc>
              <a:spcBef>
                <a:spcPts val="160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2pPr>
            <a:lvl3pPr indent="-330200" lvl="2" marL="1371600" rtl="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3pPr>
            <a:lvl4pPr indent="-311150" lvl="3" marL="1828800" rtl="0">
              <a:lnSpc>
                <a:spcPct val="115000"/>
              </a:lnSpc>
              <a:spcBef>
                <a:spcPts val="1600"/>
              </a:spcBef>
              <a:spcAft>
                <a:spcPts val="0"/>
              </a:spcAft>
              <a:buClr>
                <a:schemeClr val="dk2"/>
              </a:buClr>
              <a:buSzPts val="1300"/>
              <a:buFont typeface="Source Sans Pro"/>
              <a:buChar char="●"/>
              <a:defRPr sz="1300">
                <a:solidFill>
                  <a:schemeClr val="dk2"/>
                </a:solidFill>
                <a:latin typeface="Source Sans Pro"/>
                <a:ea typeface="Source Sans Pro"/>
                <a:cs typeface="Source Sans Pro"/>
                <a:sym typeface="Source Sans Pro"/>
              </a:defRPr>
            </a:lvl4pPr>
            <a:lvl5pPr indent="-292100" lvl="4" marL="2286000" rtl="0">
              <a:lnSpc>
                <a:spcPct val="115000"/>
              </a:lnSpc>
              <a:spcBef>
                <a:spcPts val="1600"/>
              </a:spcBef>
              <a:spcAft>
                <a:spcPts val="0"/>
              </a:spcAft>
              <a:buClr>
                <a:schemeClr val="dk2"/>
              </a:buClr>
              <a:buSzPts val="1000"/>
              <a:buFont typeface="Source Sans Pro"/>
              <a:buChar char="○"/>
              <a:defRPr sz="1000">
                <a:solidFill>
                  <a:schemeClr val="dk2"/>
                </a:solidFill>
                <a:latin typeface="Source Sans Pro"/>
                <a:ea typeface="Source Sans Pro"/>
                <a:cs typeface="Source Sans Pro"/>
                <a:sym typeface="Source Sans Pro"/>
              </a:defRPr>
            </a:lvl5pPr>
            <a:lvl6pPr indent="-279400" lvl="5" marL="2743200" rtl="0">
              <a:lnSpc>
                <a:spcPct val="115000"/>
              </a:lnSpc>
              <a:spcBef>
                <a:spcPts val="1600"/>
              </a:spcBef>
              <a:spcAft>
                <a:spcPts val="0"/>
              </a:spcAft>
              <a:buClr>
                <a:schemeClr val="dk2"/>
              </a:buClr>
              <a:buSzPts val="800"/>
              <a:buFont typeface="Source Sans Pro"/>
              <a:buChar char="■"/>
              <a:defRPr sz="800">
                <a:solidFill>
                  <a:schemeClr val="dk2"/>
                </a:solidFill>
                <a:latin typeface="Source Sans Pro"/>
                <a:ea typeface="Source Sans Pro"/>
                <a:cs typeface="Source Sans Pro"/>
                <a:sym typeface="Source Sans Pro"/>
              </a:defRPr>
            </a:lvl6pPr>
            <a:lvl7pPr indent="-279400" lvl="6" marL="3200400" rtl="0">
              <a:lnSpc>
                <a:spcPct val="115000"/>
              </a:lnSpc>
              <a:spcBef>
                <a:spcPts val="1600"/>
              </a:spcBef>
              <a:spcAft>
                <a:spcPts val="0"/>
              </a:spcAft>
              <a:buClr>
                <a:schemeClr val="dk2"/>
              </a:buClr>
              <a:buSzPts val="800"/>
              <a:buFont typeface="Source Sans Pro"/>
              <a:buChar char="●"/>
              <a:defRPr sz="800">
                <a:solidFill>
                  <a:schemeClr val="dk2"/>
                </a:solidFill>
                <a:latin typeface="Source Sans Pro"/>
                <a:ea typeface="Source Sans Pro"/>
                <a:cs typeface="Source Sans Pro"/>
                <a:sym typeface="Source Sans Pro"/>
              </a:defRPr>
            </a:lvl7pPr>
            <a:lvl8pPr indent="-279400" lvl="7" marL="3657600" rtl="0">
              <a:lnSpc>
                <a:spcPct val="115000"/>
              </a:lnSpc>
              <a:spcBef>
                <a:spcPts val="1600"/>
              </a:spcBef>
              <a:spcAft>
                <a:spcPts val="0"/>
              </a:spcAft>
              <a:buClr>
                <a:schemeClr val="dk2"/>
              </a:buClr>
              <a:buSzPts val="800"/>
              <a:buFont typeface="Source Sans Pro"/>
              <a:buChar char="○"/>
              <a:defRPr sz="800">
                <a:solidFill>
                  <a:schemeClr val="dk2"/>
                </a:solidFill>
                <a:latin typeface="Source Sans Pro"/>
                <a:ea typeface="Source Sans Pro"/>
                <a:cs typeface="Source Sans Pro"/>
                <a:sym typeface="Source Sans Pro"/>
              </a:defRPr>
            </a:lvl8pPr>
            <a:lvl9pPr indent="-279400" lvl="8" marL="4114800" rtl="0">
              <a:lnSpc>
                <a:spcPct val="115000"/>
              </a:lnSpc>
              <a:spcBef>
                <a:spcPts val="1600"/>
              </a:spcBef>
              <a:spcAft>
                <a:spcPts val="1600"/>
              </a:spcAft>
              <a:buClr>
                <a:schemeClr val="dk2"/>
              </a:buClr>
              <a:buSzPts val="800"/>
              <a:buFont typeface="Source Sans Pro"/>
              <a:buChar char="■"/>
              <a:defRPr sz="800">
                <a:solidFill>
                  <a:schemeClr val="dk2"/>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mc:AlternateContent>
    <mc:Choice Requires="p14">
      <p:transition spd="slow" p14:dur="1100">
        <p:push dir="r"/>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pos="960">
          <p15:clr>
            <a:srgbClr val="EA4335"/>
          </p15:clr>
        </p15:guide>
        <p15:guide id="3" pos="1920">
          <p15:clr>
            <a:srgbClr val="EA4335"/>
          </p15:clr>
        </p15:guide>
        <p15:guide id="4" pos="3840">
          <p15:clr>
            <a:srgbClr val="EA4335"/>
          </p15:clr>
        </p15:guide>
        <p15:guide id="5" pos="4800">
          <p15:clr>
            <a:srgbClr val="EA4335"/>
          </p15:clr>
        </p15:guide>
        <p15:guide id="6" orient="horz" pos="541">
          <p15:clr>
            <a:srgbClr val="EA4335"/>
          </p15:clr>
        </p15:guide>
        <p15:guide id="7" orient="horz" pos="1083">
          <p15:clr>
            <a:srgbClr val="EA4335"/>
          </p15:clr>
        </p15:guide>
        <p15:guide id="8" orient="horz" pos="1624">
          <p15:clr>
            <a:srgbClr val="EA4335"/>
          </p15:clr>
        </p15:guide>
        <p15:guide id="9" orient="horz" pos="2166">
          <p15:clr>
            <a:srgbClr val="EA4335"/>
          </p15:clr>
        </p15:guide>
        <p15:guide id="10" orient="horz" pos="2707">
          <p15:clr>
            <a:srgbClr val="EA4335"/>
          </p15:clr>
        </p15:guide>
        <p15:guide id="11" pos="480">
          <p15:clr>
            <a:srgbClr val="EA4335"/>
          </p15:clr>
        </p15:guide>
        <p15:guide id="12" pos="1440">
          <p15:clr>
            <a:srgbClr val="EA4335"/>
          </p15:clr>
        </p15:guide>
        <p15:guide id="13" pos="2408">
          <p15:clr>
            <a:srgbClr val="EA4335"/>
          </p15:clr>
        </p15:guide>
        <p15:guide id="14" pos="4320">
          <p15:clr>
            <a:srgbClr val="EA4335"/>
          </p15:clr>
        </p15:guide>
        <p15:guide id="15" pos="3358">
          <p15:clr>
            <a:srgbClr val="EA4335"/>
          </p15:clr>
        </p15:guide>
        <p15:guide id="16" pos="52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
          <p:cNvSpPr txBox="1"/>
          <p:nvPr>
            <p:ph type="ctrTitle"/>
          </p:nvPr>
        </p:nvSpPr>
        <p:spPr>
          <a:xfrm>
            <a:off x="413075" y="516650"/>
            <a:ext cx="6192000" cy="1981800"/>
          </a:xfrm>
          <a:prstGeom prst="rect">
            <a:avLst/>
          </a:prstGeom>
          <a:noFill/>
          <a:ln>
            <a:noFill/>
          </a:ln>
        </p:spPr>
        <p:txBody>
          <a:bodyPr anchorCtr="0" anchor="ctr" bIns="0" lIns="0" spcFirstLastPara="1" rIns="0" wrap="square" tIns="0">
            <a:noAutofit/>
          </a:bodyPr>
          <a:lstStyle/>
          <a:p>
            <a:pPr indent="0" lvl="0" marL="0" rtl="0" algn="l">
              <a:lnSpc>
                <a:spcPct val="80000"/>
              </a:lnSpc>
              <a:spcBef>
                <a:spcPts val="0"/>
              </a:spcBef>
              <a:spcAft>
                <a:spcPts val="0"/>
              </a:spcAft>
              <a:buSzPts val="5500"/>
              <a:buNone/>
            </a:pPr>
            <a:r>
              <a:rPr lang="en"/>
              <a:t>Leading Through Difficult Times</a:t>
            </a:r>
            <a:endParaRPr/>
          </a:p>
          <a:p>
            <a:pPr indent="0" lvl="0" marL="0" rtl="0" algn="l">
              <a:lnSpc>
                <a:spcPct val="80000"/>
              </a:lnSpc>
              <a:spcBef>
                <a:spcPts val="0"/>
              </a:spcBef>
              <a:spcAft>
                <a:spcPts val="0"/>
              </a:spcAft>
              <a:buSzPts val="5500"/>
              <a:buNone/>
            </a:pPr>
            <a:r>
              <a:t/>
            </a:r>
            <a:endParaRPr/>
          </a:p>
        </p:txBody>
      </p:sp>
      <p:sp>
        <p:nvSpPr>
          <p:cNvPr id="303" name="Google Shape;303;p1"/>
          <p:cNvSpPr txBox="1"/>
          <p:nvPr>
            <p:ph idx="2" type="subTitle"/>
          </p:nvPr>
        </p:nvSpPr>
        <p:spPr>
          <a:xfrm>
            <a:off x="413075" y="2155561"/>
            <a:ext cx="7233600" cy="845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lang="en"/>
              <a:t>Kimberly A. Griffin</a:t>
            </a:r>
            <a:endParaRPr/>
          </a:p>
          <a:p>
            <a:pPr indent="0" lvl="0" marL="0" rtl="0" algn="l">
              <a:lnSpc>
                <a:spcPct val="100000"/>
              </a:lnSpc>
              <a:spcBef>
                <a:spcPts val="0"/>
              </a:spcBef>
              <a:spcAft>
                <a:spcPts val="0"/>
              </a:spcAft>
              <a:buSzPts val="2800"/>
              <a:buNone/>
            </a:pPr>
            <a:r>
              <a:rPr lang="en"/>
              <a:t>Cornell Verdeja-Woodson</a:t>
            </a:r>
            <a:endParaRPr/>
          </a:p>
        </p:txBody>
      </p:sp>
      <p:pic>
        <p:nvPicPr>
          <p:cNvPr id="304" name="Google Shape;304;p1"/>
          <p:cNvPicPr preferRelativeResize="0"/>
          <p:nvPr/>
        </p:nvPicPr>
        <p:blipFill rotWithShape="1">
          <a:blip r:embed="rId3">
            <a:alphaModFix/>
          </a:blip>
          <a:srcRect b="0" l="21875" r="21875" t="0"/>
          <a:stretch/>
        </p:blipFill>
        <p:spPr>
          <a:xfrm>
            <a:off x="3899250" y="3542200"/>
            <a:ext cx="1310700" cy="13107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769cfabc6b_0_8"/>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368" name="Google Shape;368;g2769cfabc6b_0_8"/>
          <p:cNvSpPr txBox="1"/>
          <p:nvPr>
            <p:ph type="title"/>
          </p:nvPr>
        </p:nvSpPr>
        <p:spPr>
          <a:xfrm>
            <a:off x="350575" y="1544875"/>
            <a:ext cx="3760500" cy="859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 sz="5000"/>
              <a:t>Leadership </a:t>
            </a:r>
            <a:endParaRPr sz="5000"/>
          </a:p>
          <a:p>
            <a:pPr indent="0" lvl="0" marL="0" rtl="0" algn="l">
              <a:lnSpc>
                <a:spcPct val="100000"/>
              </a:lnSpc>
              <a:spcBef>
                <a:spcPts val="0"/>
              </a:spcBef>
              <a:spcAft>
                <a:spcPts val="0"/>
              </a:spcAft>
              <a:buSzPts val="3600"/>
              <a:buNone/>
            </a:pPr>
            <a:r>
              <a:rPr lang="en" sz="5000"/>
              <a:t>Values</a:t>
            </a:r>
            <a:endParaRPr sz="5000"/>
          </a:p>
        </p:txBody>
      </p:sp>
      <p:pic>
        <p:nvPicPr>
          <p:cNvPr id="369" name="Google Shape;369;g2769cfabc6b_0_8"/>
          <p:cNvPicPr preferRelativeResize="0"/>
          <p:nvPr/>
        </p:nvPicPr>
        <p:blipFill>
          <a:blip r:embed="rId3">
            <a:alphaModFix/>
          </a:blip>
          <a:stretch>
            <a:fillRect/>
          </a:stretch>
        </p:blipFill>
        <p:spPr>
          <a:xfrm>
            <a:off x="4143525" y="0"/>
            <a:ext cx="4041699" cy="51166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ed64f78d36_1_172"/>
          <p:cNvSpPr txBox="1"/>
          <p:nvPr>
            <p:ph type="title"/>
          </p:nvPr>
        </p:nvSpPr>
        <p:spPr>
          <a:xfrm>
            <a:off x="381000" y="1136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Inclusive Leadership</a:t>
            </a:r>
            <a:endParaRPr/>
          </a:p>
        </p:txBody>
      </p:sp>
      <p:sp>
        <p:nvSpPr>
          <p:cNvPr id="375" name="Google Shape;375;g2ed64f78d36_1_172"/>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6" name="Google Shape;376;g2ed64f78d36_1_172"/>
          <p:cNvPicPr preferRelativeResize="0"/>
          <p:nvPr/>
        </p:nvPicPr>
        <p:blipFill>
          <a:blip r:embed="rId3">
            <a:alphaModFix/>
          </a:blip>
          <a:stretch>
            <a:fillRect/>
          </a:stretch>
        </p:blipFill>
        <p:spPr>
          <a:xfrm>
            <a:off x="2384763" y="783325"/>
            <a:ext cx="4526424" cy="40014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769cfabc6b_0_20"/>
          <p:cNvSpPr txBox="1"/>
          <p:nvPr>
            <p:ph type="title"/>
          </p:nvPr>
        </p:nvSpPr>
        <p:spPr>
          <a:xfrm>
            <a:off x="447675" y="211150"/>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Human Connection &amp; Trust</a:t>
            </a:r>
            <a:endParaRPr/>
          </a:p>
        </p:txBody>
      </p:sp>
      <p:sp>
        <p:nvSpPr>
          <p:cNvPr id="382" name="Google Shape;382;g2769cfabc6b_0_20"/>
          <p:cNvSpPr txBox="1"/>
          <p:nvPr>
            <p:ph idx="4294967295" type="body"/>
          </p:nvPr>
        </p:nvSpPr>
        <p:spPr>
          <a:xfrm>
            <a:off x="490525" y="975950"/>
            <a:ext cx="7466100" cy="3125700"/>
          </a:xfrm>
          <a:prstGeom prst="rect">
            <a:avLst/>
          </a:prstGeom>
        </p:spPr>
        <p:txBody>
          <a:bodyPr anchorCtr="0" anchor="t" bIns="0" lIns="0" spcFirstLastPara="1" rIns="0" wrap="square" tIns="0">
            <a:noAutofit/>
          </a:bodyPr>
          <a:lstStyle/>
          <a:p>
            <a:pPr indent="-355600" lvl="0" marL="457200" rtl="0" algn="l">
              <a:spcBef>
                <a:spcPts val="0"/>
              </a:spcBef>
              <a:spcAft>
                <a:spcPts val="0"/>
              </a:spcAft>
              <a:buClr>
                <a:schemeClr val="dk2"/>
              </a:buClr>
              <a:buSzPts val="2000"/>
              <a:buFont typeface="Source Sans Pro"/>
              <a:buChar char="●"/>
            </a:pPr>
            <a:r>
              <a:rPr lang="en" sz="2000">
                <a:latin typeface="Source Sans Pro"/>
                <a:ea typeface="Source Sans Pro"/>
                <a:cs typeface="Source Sans Pro"/>
                <a:sym typeface="Source Sans Pro"/>
              </a:rPr>
              <a:t>Honest vulnerability</a:t>
            </a:r>
            <a:endParaRPr sz="2000">
              <a:latin typeface="Source Sans Pro"/>
              <a:ea typeface="Source Sans Pro"/>
              <a:cs typeface="Source Sans Pro"/>
              <a:sym typeface="Source Sans Pro"/>
            </a:endParaRPr>
          </a:p>
          <a:p>
            <a:pPr indent="-355600" lvl="1" marL="9144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Personal experiences</a:t>
            </a:r>
            <a:endParaRPr sz="2000">
              <a:latin typeface="Source Sans Pro"/>
              <a:ea typeface="Source Sans Pro"/>
              <a:cs typeface="Source Sans Pro"/>
              <a:sym typeface="Source Sans Pro"/>
            </a:endParaRPr>
          </a:p>
          <a:p>
            <a:pPr indent="-355600" lvl="1" marL="9144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Shared experiences</a:t>
            </a:r>
            <a:br>
              <a:rPr lang="en" sz="2000">
                <a:latin typeface="Source Sans Pro"/>
                <a:ea typeface="Source Sans Pro"/>
                <a:cs typeface="Source Sans Pro"/>
                <a:sym typeface="Source Sans Pro"/>
              </a:rPr>
            </a:br>
            <a:endParaRPr sz="2000">
              <a:latin typeface="Source Sans Pro"/>
              <a:ea typeface="Source Sans Pro"/>
              <a:cs typeface="Source Sans Pro"/>
              <a:sym typeface="Source Sans Pro"/>
            </a:endParaRPr>
          </a:p>
          <a:p>
            <a:pPr indent="-355600" lvl="0" marL="457200" rtl="0" algn="l">
              <a:spcBef>
                <a:spcPts val="0"/>
              </a:spcBef>
              <a:spcAft>
                <a:spcPts val="0"/>
              </a:spcAft>
              <a:buClr>
                <a:schemeClr val="dk2"/>
              </a:buClr>
              <a:buSzPts val="2000"/>
              <a:buFont typeface="Source Sans Pro"/>
              <a:buChar char="●"/>
            </a:pPr>
            <a:r>
              <a:rPr lang="en" sz="2000">
                <a:latin typeface="Source Sans Pro"/>
                <a:ea typeface="Source Sans Pro"/>
                <a:cs typeface="Source Sans Pro"/>
                <a:sym typeface="Source Sans Pro"/>
              </a:rPr>
              <a:t>Asking for help</a:t>
            </a:r>
            <a:endParaRPr sz="2000">
              <a:latin typeface="Source Sans Pro"/>
              <a:ea typeface="Source Sans Pro"/>
              <a:cs typeface="Source Sans Pro"/>
              <a:sym typeface="Source Sans Pro"/>
            </a:endParaRPr>
          </a:p>
          <a:p>
            <a:pPr indent="-355600" lvl="1" marL="9144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Acknowledging what you do and don’t know</a:t>
            </a:r>
            <a:endParaRPr sz="2000">
              <a:latin typeface="Source Sans Pro"/>
              <a:ea typeface="Source Sans Pro"/>
              <a:cs typeface="Source Sans Pro"/>
              <a:sym typeface="Source Sans Pro"/>
            </a:endParaRPr>
          </a:p>
          <a:p>
            <a:pPr indent="-355600" lvl="1" marL="9144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Locus of control</a:t>
            </a:r>
            <a:br>
              <a:rPr lang="en" sz="2000">
                <a:latin typeface="Source Sans Pro"/>
                <a:ea typeface="Source Sans Pro"/>
                <a:cs typeface="Source Sans Pro"/>
                <a:sym typeface="Source Sans Pro"/>
              </a:rPr>
            </a:br>
            <a:endParaRPr sz="2000">
              <a:latin typeface="Source Sans Pro"/>
              <a:ea typeface="Source Sans Pro"/>
              <a:cs typeface="Source Sans Pro"/>
              <a:sym typeface="Source Sans Pro"/>
            </a:endParaRPr>
          </a:p>
          <a:p>
            <a:pPr indent="-355600" lvl="0" marL="4572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Transparency</a:t>
            </a:r>
            <a:endParaRPr sz="2000">
              <a:latin typeface="Source Sans Pro"/>
              <a:ea typeface="Source Sans Pro"/>
              <a:cs typeface="Source Sans Pro"/>
              <a:sym typeface="Source Sans Pro"/>
            </a:endParaRPr>
          </a:p>
          <a:p>
            <a:pPr indent="-355600" lvl="1" marL="914400" rtl="0" algn="l">
              <a:spcBef>
                <a:spcPts val="0"/>
              </a:spcBef>
              <a:spcAft>
                <a:spcPts val="0"/>
              </a:spcAft>
              <a:buSzPts val="2000"/>
              <a:buFont typeface="Source Sans Pro"/>
              <a:buChar char="○"/>
            </a:pPr>
            <a:r>
              <a:rPr lang="en" sz="2000">
                <a:latin typeface="Source Sans Pro"/>
                <a:ea typeface="Source Sans Pro"/>
                <a:cs typeface="Source Sans Pro"/>
                <a:sym typeface="Source Sans Pro"/>
              </a:rPr>
              <a:t>Sharing information vs protecting people</a:t>
            </a:r>
            <a:endParaRPr sz="2000">
              <a:latin typeface="Source Sans Pro"/>
              <a:ea typeface="Source Sans Pro"/>
              <a:cs typeface="Source Sans Pro"/>
              <a:sym typeface="Source Sans Pro"/>
            </a:endParaRPr>
          </a:p>
        </p:txBody>
      </p:sp>
      <p:sp>
        <p:nvSpPr>
          <p:cNvPr id="383" name="Google Shape;383;g2769cfabc6b_0_20"/>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ed64f78d36_1_25"/>
          <p:cNvSpPr txBox="1"/>
          <p:nvPr>
            <p:ph type="title"/>
          </p:nvPr>
        </p:nvSpPr>
        <p:spPr>
          <a:xfrm>
            <a:off x="381000" y="385050"/>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Communication</a:t>
            </a:r>
            <a:endParaRPr/>
          </a:p>
        </p:txBody>
      </p:sp>
      <p:sp>
        <p:nvSpPr>
          <p:cNvPr id="389" name="Google Shape;389;g2ed64f78d36_1_25"/>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390" name="Google Shape;390;g2ed64f78d36_1_25"/>
          <p:cNvSpPr/>
          <p:nvPr/>
        </p:nvSpPr>
        <p:spPr>
          <a:xfrm>
            <a:off x="1025" y="1277687"/>
            <a:ext cx="1861200" cy="29367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Source Sans Pro"/>
                <a:ea typeface="Source Sans Pro"/>
                <a:cs typeface="Source Sans Pro"/>
                <a:sym typeface="Source Sans Pro"/>
              </a:rPr>
              <a:t>Understand what your team(s) might be thinking and feeling.</a:t>
            </a:r>
            <a:endParaRPr b="1" sz="2200">
              <a:solidFill>
                <a:schemeClr val="lt1"/>
              </a:solidFill>
              <a:latin typeface="Source Sans Pro"/>
              <a:ea typeface="Source Sans Pro"/>
              <a:cs typeface="Source Sans Pro"/>
              <a:sym typeface="Source Sans Pro"/>
            </a:endParaRPr>
          </a:p>
        </p:txBody>
      </p:sp>
      <p:sp>
        <p:nvSpPr>
          <p:cNvPr id="391" name="Google Shape;391;g2ed64f78d36_1_25"/>
          <p:cNvSpPr/>
          <p:nvPr/>
        </p:nvSpPr>
        <p:spPr>
          <a:xfrm>
            <a:off x="2473673" y="1277687"/>
            <a:ext cx="1861200" cy="29367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Source Sans Pro"/>
                <a:ea typeface="Source Sans Pro"/>
                <a:cs typeface="Source Sans Pro"/>
                <a:sym typeface="Source Sans Pro"/>
              </a:rPr>
              <a:t>Share information regularly and through different mediums.</a:t>
            </a:r>
            <a:endParaRPr b="1" sz="2200">
              <a:latin typeface="Source Sans Pro"/>
              <a:ea typeface="Source Sans Pro"/>
              <a:cs typeface="Source Sans Pro"/>
              <a:sym typeface="Source Sans Pro"/>
            </a:endParaRPr>
          </a:p>
        </p:txBody>
      </p:sp>
      <p:sp>
        <p:nvSpPr>
          <p:cNvPr id="392" name="Google Shape;392;g2ed64f78d36_1_25"/>
          <p:cNvSpPr/>
          <p:nvPr/>
        </p:nvSpPr>
        <p:spPr>
          <a:xfrm>
            <a:off x="4904220" y="1277687"/>
            <a:ext cx="1861200" cy="2936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Source Sans Pro"/>
                <a:ea typeface="Source Sans Pro"/>
                <a:cs typeface="Source Sans Pro"/>
                <a:sym typeface="Source Sans Pro"/>
              </a:rPr>
              <a:t>Create channels for feedback.</a:t>
            </a:r>
            <a:endParaRPr b="1" sz="2200">
              <a:solidFill>
                <a:schemeClr val="lt1"/>
              </a:solidFill>
              <a:latin typeface="Source Sans Pro"/>
              <a:ea typeface="Source Sans Pro"/>
              <a:cs typeface="Source Sans Pro"/>
              <a:sym typeface="Source Sans Pro"/>
            </a:endParaRPr>
          </a:p>
        </p:txBody>
      </p:sp>
      <p:sp>
        <p:nvSpPr>
          <p:cNvPr id="393" name="Google Shape;393;g2ed64f78d36_1_25"/>
          <p:cNvSpPr/>
          <p:nvPr/>
        </p:nvSpPr>
        <p:spPr>
          <a:xfrm>
            <a:off x="7283925" y="1276700"/>
            <a:ext cx="1861200" cy="2936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Source Sans Pro"/>
                <a:ea typeface="Source Sans Pro"/>
                <a:cs typeface="Source Sans Pro"/>
                <a:sym typeface="Source Sans Pro"/>
              </a:rPr>
              <a:t>Express your vision for the future steeped in shared </a:t>
            </a:r>
            <a:r>
              <a:rPr b="1" lang="en" sz="2200">
                <a:solidFill>
                  <a:schemeClr val="lt1"/>
                </a:solidFill>
                <a:latin typeface="Source Sans Pro"/>
                <a:ea typeface="Source Sans Pro"/>
                <a:cs typeface="Source Sans Pro"/>
                <a:sym typeface="Source Sans Pro"/>
              </a:rPr>
              <a:t>values</a:t>
            </a:r>
            <a:r>
              <a:rPr b="1" lang="en" sz="2200">
                <a:solidFill>
                  <a:schemeClr val="lt1"/>
                </a:solidFill>
                <a:latin typeface="Source Sans Pro"/>
                <a:ea typeface="Source Sans Pro"/>
                <a:cs typeface="Source Sans Pro"/>
                <a:sym typeface="Source Sans Pro"/>
              </a:rPr>
              <a:t> and purpose.</a:t>
            </a:r>
            <a:endParaRPr b="1" sz="2200">
              <a:solidFill>
                <a:schemeClr val="lt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ed64f78d36_1_46"/>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Communication</a:t>
            </a:r>
            <a:endParaRPr/>
          </a:p>
        </p:txBody>
      </p:sp>
      <p:sp>
        <p:nvSpPr>
          <p:cNvPr id="399" name="Google Shape;399;g2ed64f78d36_1_46"/>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400" name="Google Shape;400;g2ed64f78d36_1_46"/>
          <p:cNvSpPr/>
          <p:nvPr/>
        </p:nvSpPr>
        <p:spPr>
          <a:xfrm>
            <a:off x="534425" y="1201487"/>
            <a:ext cx="1861200" cy="29367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Source Sans Pro"/>
                <a:ea typeface="Source Sans Pro"/>
                <a:cs typeface="Source Sans Pro"/>
                <a:sym typeface="Source Sans Pro"/>
              </a:rPr>
              <a:t>Understand what your team(s) might be thinking and feeling.</a:t>
            </a:r>
            <a:endParaRPr b="1" sz="2200">
              <a:solidFill>
                <a:schemeClr val="lt1"/>
              </a:solidFill>
              <a:latin typeface="Source Sans Pro"/>
              <a:ea typeface="Source Sans Pro"/>
              <a:cs typeface="Source Sans Pro"/>
              <a:sym typeface="Source Sans Pro"/>
            </a:endParaRPr>
          </a:p>
        </p:txBody>
      </p:sp>
      <p:sp>
        <p:nvSpPr>
          <p:cNvPr id="401" name="Google Shape;401;g2ed64f78d36_1_46"/>
          <p:cNvSpPr txBox="1"/>
          <p:nvPr>
            <p:ph idx="4294967295" type="body"/>
          </p:nvPr>
        </p:nvSpPr>
        <p:spPr>
          <a:xfrm>
            <a:off x="2682175" y="1647150"/>
            <a:ext cx="6309300" cy="15444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 sz="2000"/>
              <a:t>Thinking (eg. I’m going to be fired, my role will change, how we do our work will change.).</a:t>
            </a:r>
            <a:br>
              <a:rPr lang="en" sz="2000"/>
            </a:br>
            <a:endParaRPr sz="2000"/>
          </a:p>
          <a:p>
            <a:pPr indent="-355600" lvl="0" marL="457200" rtl="0" algn="l">
              <a:spcBef>
                <a:spcPts val="0"/>
              </a:spcBef>
              <a:spcAft>
                <a:spcPts val="0"/>
              </a:spcAft>
              <a:buSzPts val="2000"/>
              <a:buChar char="●"/>
            </a:pPr>
            <a:r>
              <a:rPr lang="en" sz="2000"/>
              <a:t>Feeling (eg. I feel overwhelmed, everything is going wrong, I feel unsupported.).</a:t>
            </a:r>
            <a:br>
              <a:rPr lang="en" sz="2000"/>
            </a:br>
            <a:endParaRPr sz="2000"/>
          </a:p>
          <a:p>
            <a:pPr indent="-355600" lvl="0" marL="457200" rtl="0" algn="l">
              <a:spcBef>
                <a:spcPts val="0"/>
              </a:spcBef>
              <a:spcAft>
                <a:spcPts val="0"/>
              </a:spcAft>
              <a:buSzPts val="2000"/>
              <a:buChar char="●"/>
            </a:pPr>
            <a:r>
              <a:rPr lang="en" sz="2000"/>
              <a:t>Experiencing through their identities and at the intersection of those identities .</a:t>
            </a:r>
            <a:endParaRPr sz="2000"/>
          </a:p>
        </p:txBody>
      </p:sp>
      <p:sp>
        <p:nvSpPr>
          <p:cNvPr id="402" name="Google Shape;402;g2ed64f78d36_1_46"/>
          <p:cNvSpPr txBox="1"/>
          <p:nvPr>
            <p:ph idx="4294967295" type="body"/>
          </p:nvPr>
        </p:nvSpPr>
        <p:spPr>
          <a:xfrm>
            <a:off x="2682175" y="1116900"/>
            <a:ext cx="6309300" cy="393600"/>
          </a:xfrm>
          <a:prstGeom prst="rect">
            <a:avLst/>
          </a:prstGeom>
        </p:spPr>
        <p:txBody>
          <a:bodyPr anchorCtr="0" anchor="t" bIns="0" lIns="0" spcFirstLastPara="1" rIns="0" wrap="square" tIns="0">
            <a:noAutofit/>
          </a:bodyPr>
          <a:lstStyle/>
          <a:p>
            <a:pPr indent="0" lvl="0" marL="0" rtl="0" algn="l">
              <a:spcBef>
                <a:spcPts val="0"/>
              </a:spcBef>
              <a:spcAft>
                <a:spcPts val="1600"/>
              </a:spcAft>
              <a:buNone/>
            </a:pPr>
            <a:r>
              <a:rPr lang="en" sz="2000"/>
              <a:t>What are people are…</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ed64f78d36_1_56"/>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Communication</a:t>
            </a:r>
            <a:endParaRPr/>
          </a:p>
        </p:txBody>
      </p:sp>
      <p:sp>
        <p:nvSpPr>
          <p:cNvPr id="408" name="Google Shape;408;g2ed64f78d36_1_56"/>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409" name="Google Shape;409;g2ed64f78d36_1_56"/>
          <p:cNvSpPr/>
          <p:nvPr/>
        </p:nvSpPr>
        <p:spPr>
          <a:xfrm>
            <a:off x="492473" y="1201487"/>
            <a:ext cx="1861200" cy="29367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Source Sans Pro"/>
                <a:ea typeface="Source Sans Pro"/>
                <a:cs typeface="Source Sans Pro"/>
                <a:sym typeface="Source Sans Pro"/>
              </a:rPr>
              <a:t>Share information regularly and through different mediums</a:t>
            </a:r>
            <a:endParaRPr b="1" sz="2200">
              <a:latin typeface="Source Sans Pro"/>
              <a:ea typeface="Source Sans Pro"/>
              <a:cs typeface="Source Sans Pro"/>
              <a:sym typeface="Source Sans Pro"/>
            </a:endParaRPr>
          </a:p>
        </p:txBody>
      </p:sp>
      <p:sp>
        <p:nvSpPr>
          <p:cNvPr id="410" name="Google Shape;410;g2ed64f78d36_1_56"/>
          <p:cNvSpPr txBox="1"/>
          <p:nvPr>
            <p:ph idx="4294967295" type="body"/>
          </p:nvPr>
        </p:nvSpPr>
        <p:spPr>
          <a:xfrm>
            <a:off x="2807525" y="1637950"/>
            <a:ext cx="5846400" cy="1881300"/>
          </a:xfrm>
          <a:prstGeom prst="rect">
            <a:avLst/>
          </a:prstGeom>
        </p:spPr>
        <p:txBody>
          <a:bodyPr anchorCtr="0" anchor="t" bIns="0" lIns="0" spcFirstLastPara="1" rIns="0" wrap="square" tIns="0">
            <a:noAutofit/>
          </a:bodyPr>
          <a:lstStyle/>
          <a:p>
            <a:pPr indent="-355600" lvl="0" marL="457200" rtl="0" algn="l">
              <a:lnSpc>
                <a:spcPct val="150000"/>
              </a:lnSpc>
              <a:spcBef>
                <a:spcPts val="0"/>
              </a:spcBef>
              <a:spcAft>
                <a:spcPts val="0"/>
              </a:spcAft>
              <a:buSzPts val="2000"/>
              <a:buChar char="●"/>
            </a:pPr>
            <a:r>
              <a:rPr lang="en" sz="2000"/>
              <a:t>Repetition</a:t>
            </a:r>
            <a:endParaRPr sz="2000"/>
          </a:p>
          <a:p>
            <a:pPr indent="-355600" lvl="0" marL="457200" rtl="0" algn="l">
              <a:lnSpc>
                <a:spcPct val="150000"/>
              </a:lnSpc>
              <a:spcBef>
                <a:spcPts val="0"/>
              </a:spcBef>
              <a:spcAft>
                <a:spcPts val="0"/>
              </a:spcAft>
              <a:buSzPts val="2000"/>
              <a:buChar char="●"/>
            </a:pPr>
            <a:r>
              <a:rPr lang="en" sz="2000"/>
              <a:t>Different mediums (email, video, zoom, in-person)</a:t>
            </a:r>
            <a:endParaRPr sz="2000"/>
          </a:p>
          <a:p>
            <a:pPr indent="-355600" lvl="0" marL="457200" rtl="0" algn="l">
              <a:lnSpc>
                <a:spcPct val="150000"/>
              </a:lnSpc>
              <a:spcBef>
                <a:spcPts val="0"/>
              </a:spcBef>
              <a:spcAft>
                <a:spcPts val="0"/>
              </a:spcAft>
              <a:buSzPts val="2000"/>
              <a:buChar char="●"/>
            </a:pPr>
            <a:r>
              <a:rPr lang="en" sz="2000"/>
              <a:t>Bright spots in a sea of negativity</a:t>
            </a:r>
            <a:endParaRPr sz="2000"/>
          </a:p>
          <a:p>
            <a:pPr indent="-355600" lvl="0" marL="457200" rtl="0" algn="l">
              <a:lnSpc>
                <a:spcPct val="150000"/>
              </a:lnSpc>
              <a:spcBef>
                <a:spcPts val="0"/>
              </a:spcBef>
              <a:spcAft>
                <a:spcPts val="0"/>
              </a:spcAft>
              <a:buSzPts val="2000"/>
              <a:buChar char="●"/>
            </a:pPr>
            <a:r>
              <a:rPr lang="en" sz="2000"/>
              <a:t>Reminder of past triumphs</a:t>
            </a:r>
            <a:r>
              <a:rPr lang="en" sz="2000"/>
              <a:t> </a:t>
            </a:r>
            <a:endParaRPr sz="2000"/>
          </a:p>
          <a:p>
            <a:pPr indent="-355600" lvl="0" marL="457200" rtl="0" algn="l">
              <a:lnSpc>
                <a:spcPct val="150000"/>
              </a:lnSpc>
              <a:spcBef>
                <a:spcPts val="0"/>
              </a:spcBef>
              <a:spcAft>
                <a:spcPts val="0"/>
              </a:spcAft>
              <a:buSzPts val="2000"/>
              <a:buChar char="●"/>
            </a:pPr>
            <a:r>
              <a:rPr lang="en" sz="2000"/>
              <a:t>Addressing unique needs and concerns to different groups</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ed64f78d36_1_66"/>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Communication</a:t>
            </a:r>
            <a:endParaRPr/>
          </a:p>
        </p:txBody>
      </p:sp>
      <p:sp>
        <p:nvSpPr>
          <p:cNvPr id="416" name="Google Shape;416;g2ed64f78d36_1_66"/>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417" name="Google Shape;417;g2ed64f78d36_1_66"/>
          <p:cNvSpPr/>
          <p:nvPr/>
        </p:nvSpPr>
        <p:spPr>
          <a:xfrm>
            <a:off x="560820" y="1201487"/>
            <a:ext cx="1861200" cy="29367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Source Sans Pro"/>
                <a:ea typeface="Source Sans Pro"/>
                <a:cs typeface="Source Sans Pro"/>
                <a:sym typeface="Source Sans Pro"/>
              </a:rPr>
              <a:t>Create channels for feedback</a:t>
            </a:r>
            <a:endParaRPr b="1" sz="2200">
              <a:solidFill>
                <a:schemeClr val="lt1"/>
              </a:solidFill>
              <a:latin typeface="Source Sans Pro"/>
              <a:ea typeface="Source Sans Pro"/>
              <a:cs typeface="Source Sans Pro"/>
              <a:sym typeface="Source Sans Pro"/>
            </a:endParaRPr>
          </a:p>
        </p:txBody>
      </p:sp>
      <p:sp>
        <p:nvSpPr>
          <p:cNvPr id="418" name="Google Shape;418;g2ed64f78d36_1_66"/>
          <p:cNvSpPr txBox="1"/>
          <p:nvPr>
            <p:ph idx="4294967295" type="body"/>
          </p:nvPr>
        </p:nvSpPr>
        <p:spPr>
          <a:xfrm>
            <a:off x="2624125" y="1329025"/>
            <a:ext cx="7466100" cy="2742600"/>
          </a:xfrm>
          <a:prstGeom prst="rect">
            <a:avLst/>
          </a:prstGeom>
        </p:spPr>
        <p:txBody>
          <a:bodyPr anchorCtr="0" anchor="t" bIns="0" lIns="0" spcFirstLastPara="1" rIns="0" wrap="square" tIns="0">
            <a:noAutofit/>
          </a:bodyPr>
          <a:lstStyle/>
          <a:p>
            <a:pPr indent="-355600" lvl="0" marL="457200" rtl="0" algn="l">
              <a:lnSpc>
                <a:spcPct val="150000"/>
              </a:lnSpc>
              <a:spcBef>
                <a:spcPts val="0"/>
              </a:spcBef>
              <a:spcAft>
                <a:spcPts val="0"/>
              </a:spcAft>
              <a:buSzPts val="2000"/>
              <a:buChar char="●"/>
            </a:pPr>
            <a:r>
              <a:rPr lang="en" sz="2000"/>
              <a:t>Equip frontline managers (VPs, Directors, ADs)</a:t>
            </a:r>
            <a:endParaRPr sz="2000"/>
          </a:p>
          <a:p>
            <a:pPr indent="-355600" lvl="0" marL="457200" rtl="0" algn="l">
              <a:lnSpc>
                <a:spcPct val="150000"/>
              </a:lnSpc>
              <a:spcBef>
                <a:spcPts val="0"/>
              </a:spcBef>
              <a:spcAft>
                <a:spcPts val="0"/>
              </a:spcAft>
              <a:buSzPts val="2000"/>
              <a:buChar char="●"/>
            </a:pPr>
            <a:r>
              <a:rPr lang="en" sz="2000"/>
              <a:t>Connect with employees </a:t>
            </a:r>
            <a:endParaRPr sz="2000"/>
          </a:p>
          <a:p>
            <a:pPr indent="-355600" lvl="1" marL="914400" rtl="0" algn="l">
              <a:lnSpc>
                <a:spcPct val="150000"/>
              </a:lnSpc>
              <a:spcBef>
                <a:spcPts val="0"/>
              </a:spcBef>
              <a:spcAft>
                <a:spcPts val="0"/>
              </a:spcAft>
              <a:buSzPts val="2000"/>
              <a:buChar char="○"/>
            </a:pPr>
            <a:r>
              <a:rPr lang="en" sz="2000"/>
              <a:t>Focus groups</a:t>
            </a:r>
            <a:endParaRPr sz="2000"/>
          </a:p>
          <a:p>
            <a:pPr indent="-355600" lvl="1" marL="914400" rtl="0" algn="l">
              <a:lnSpc>
                <a:spcPct val="150000"/>
              </a:lnSpc>
              <a:spcBef>
                <a:spcPts val="0"/>
              </a:spcBef>
              <a:spcAft>
                <a:spcPts val="0"/>
              </a:spcAft>
              <a:buSzPts val="2000"/>
              <a:buChar char="○"/>
            </a:pPr>
            <a:r>
              <a:rPr lang="en" sz="2000"/>
              <a:t>Skip level conversations</a:t>
            </a:r>
            <a:endParaRPr sz="2000"/>
          </a:p>
          <a:p>
            <a:pPr indent="-355600" lvl="1" marL="914400" rtl="0" algn="l">
              <a:lnSpc>
                <a:spcPct val="150000"/>
              </a:lnSpc>
              <a:spcBef>
                <a:spcPts val="0"/>
              </a:spcBef>
              <a:spcAft>
                <a:spcPts val="0"/>
              </a:spcAft>
              <a:buSzPts val="2000"/>
              <a:buChar char="○"/>
            </a:pPr>
            <a:r>
              <a:rPr lang="en" sz="2000"/>
              <a:t>In the hallways, parking lots </a:t>
            </a:r>
            <a:endParaRPr sz="2000"/>
          </a:p>
          <a:p>
            <a:pPr indent="-355600" lvl="0" marL="457200" rtl="0" algn="l">
              <a:lnSpc>
                <a:spcPct val="150000"/>
              </a:lnSpc>
              <a:spcBef>
                <a:spcPts val="0"/>
              </a:spcBef>
              <a:spcAft>
                <a:spcPts val="0"/>
              </a:spcAft>
              <a:buSzPts val="2000"/>
              <a:buChar char="●"/>
            </a:pPr>
            <a:r>
              <a:rPr lang="en" sz="2000"/>
              <a:t>Review it and take action</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ed64f78d36_1_75"/>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Communication</a:t>
            </a:r>
            <a:endParaRPr/>
          </a:p>
        </p:txBody>
      </p:sp>
      <p:sp>
        <p:nvSpPr>
          <p:cNvPr id="424" name="Google Shape;424;g2ed64f78d36_1_75"/>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425" name="Google Shape;425;g2ed64f78d36_1_75"/>
          <p:cNvSpPr/>
          <p:nvPr/>
        </p:nvSpPr>
        <p:spPr>
          <a:xfrm>
            <a:off x="654525" y="1200500"/>
            <a:ext cx="1861200" cy="2936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Source Sans Pro"/>
                <a:ea typeface="Source Sans Pro"/>
                <a:cs typeface="Source Sans Pro"/>
                <a:sym typeface="Source Sans Pro"/>
              </a:rPr>
              <a:t>Express your vision for the future steeped in shared values and purpose</a:t>
            </a:r>
            <a:endParaRPr b="1" sz="2200">
              <a:solidFill>
                <a:schemeClr val="lt1"/>
              </a:solidFill>
              <a:latin typeface="Source Sans Pro"/>
              <a:ea typeface="Source Sans Pro"/>
              <a:cs typeface="Source Sans Pro"/>
              <a:sym typeface="Source Sans Pro"/>
            </a:endParaRPr>
          </a:p>
        </p:txBody>
      </p:sp>
      <p:sp>
        <p:nvSpPr>
          <p:cNvPr id="426" name="Google Shape;426;g2ed64f78d36_1_75"/>
          <p:cNvSpPr txBox="1"/>
          <p:nvPr>
            <p:ph idx="4294967295" type="body"/>
          </p:nvPr>
        </p:nvSpPr>
        <p:spPr>
          <a:xfrm>
            <a:off x="2985850" y="1620250"/>
            <a:ext cx="5694900" cy="1789200"/>
          </a:xfrm>
          <a:prstGeom prst="rect">
            <a:avLst/>
          </a:prstGeom>
        </p:spPr>
        <p:txBody>
          <a:bodyPr anchorCtr="0" anchor="t" bIns="0" lIns="0" spcFirstLastPara="1" rIns="0" wrap="square" tIns="0">
            <a:noAutofit/>
          </a:bodyPr>
          <a:lstStyle/>
          <a:p>
            <a:pPr indent="-355600" lvl="0" marL="457200" rtl="0" algn="l">
              <a:lnSpc>
                <a:spcPct val="150000"/>
              </a:lnSpc>
              <a:spcBef>
                <a:spcPts val="0"/>
              </a:spcBef>
              <a:spcAft>
                <a:spcPts val="0"/>
              </a:spcAft>
              <a:buSzPts val="2000"/>
              <a:buChar char="●"/>
            </a:pPr>
            <a:r>
              <a:rPr lang="en" sz="2000"/>
              <a:t>Help employees </a:t>
            </a:r>
            <a:r>
              <a:rPr lang="en" sz="2000"/>
              <a:t>understand</a:t>
            </a:r>
            <a:r>
              <a:rPr lang="en" sz="2000"/>
              <a:t> the following:</a:t>
            </a:r>
            <a:endParaRPr sz="2000"/>
          </a:p>
          <a:p>
            <a:pPr indent="-355600" lvl="1" marL="914400" rtl="0" algn="l">
              <a:lnSpc>
                <a:spcPct val="150000"/>
              </a:lnSpc>
              <a:spcBef>
                <a:spcPts val="0"/>
              </a:spcBef>
              <a:spcAft>
                <a:spcPts val="0"/>
              </a:spcAft>
              <a:buSzPts val="2000"/>
              <a:buChar char="○"/>
            </a:pPr>
            <a:r>
              <a:rPr lang="en" sz="2000"/>
              <a:t>What is the vision?</a:t>
            </a:r>
            <a:endParaRPr sz="2000"/>
          </a:p>
          <a:p>
            <a:pPr indent="-355600" lvl="1" marL="914400" rtl="0" algn="l">
              <a:lnSpc>
                <a:spcPct val="150000"/>
              </a:lnSpc>
              <a:spcBef>
                <a:spcPts val="0"/>
              </a:spcBef>
              <a:spcAft>
                <a:spcPts val="0"/>
              </a:spcAft>
              <a:buSzPts val="2000"/>
              <a:buChar char="○"/>
            </a:pPr>
            <a:r>
              <a:rPr lang="en" sz="2000"/>
              <a:t>Why are we going in this direction?</a:t>
            </a:r>
            <a:endParaRPr sz="2000"/>
          </a:p>
          <a:p>
            <a:pPr indent="-355600" lvl="1" marL="914400" rtl="0" algn="l">
              <a:lnSpc>
                <a:spcPct val="150000"/>
              </a:lnSpc>
              <a:spcBef>
                <a:spcPts val="0"/>
              </a:spcBef>
              <a:spcAft>
                <a:spcPts val="0"/>
              </a:spcAft>
              <a:buSzPts val="2000"/>
              <a:buChar char="○"/>
            </a:pPr>
            <a:r>
              <a:rPr lang="en" sz="2000"/>
              <a:t>How are we going to do it?</a:t>
            </a:r>
            <a:endParaRPr sz="2000"/>
          </a:p>
          <a:p>
            <a:pPr indent="-355600" lvl="1" marL="914400" rtl="0" algn="l">
              <a:lnSpc>
                <a:spcPct val="150000"/>
              </a:lnSpc>
              <a:spcBef>
                <a:spcPts val="0"/>
              </a:spcBef>
              <a:spcAft>
                <a:spcPts val="0"/>
              </a:spcAft>
              <a:buSzPts val="2000"/>
              <a:buChar char="○"/>
            </a:pPr>
            <a:r>
              <a:rPr lang="en" sz="2000"/>
              <a:t>When will we start or complete this work?</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2ed64f78d36_1_84"/>
          <p:cNvSpPr txBox="1"/>
          <p:nvPr>
            <p:ph type="title"/>
          </p:nvPr>
        </p:nvSpPr>
        <p:spPr>
          <a:xfrm>
            <a:off x="447675" y="211150"/>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Change</a:t>
            </a:r>
            <a:r>
              <a:rPr lang="en"/>
              <a:t> Management</a:t>
            </a:r>
            <a:endParaRPr/>
          </a:p>
        </p:txBody>
      </p:sp>
      <p:sp>
        <p:nvSpPr>
          <p:cNvPr id="432" name="Google Shape;432;g2ed64f78d36_1_84"/>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433" name="Google Shape;433;g2ed64f78d36_1_84"/>
          <p:cNvCxnSpPr/>
          <p:nvPr/>
        </p:nvCxnSpPr>
        <p:spPr>
          <a:xfrm>
            <a:off x="1376225" y="2460850"/>
            <a:ext cx="6466800" cy="0"/>
          </a:xfrm>
          <a:prstGeom prst="straightConnector1">
            <a:avLst/>
          </a:prstGeom>
          <a:noFill/>
          <a:ln cap="flat" cmpd="sng" w="38100">
            <a:solidFill>
              <a:schemeClr val="dk2"/>
            </a:solidFill>
            <a:prstDash val="solid"/>
            <a:round/>
            <a:headEnd len="med" w="med" type="none"/>
            <a:tailEnd len="med" w="med" type="triangle"/>
          </a:ln>
        </p:spPr>
      </p:cxnSp>
      <p:sp>
        <p:nvSpPr>
          <p:cNvPr id="434" name="Google Shape;434;g2ed64f78d36_1_84"/>
          <p:cNvSpPr txBox="1"/>
          <p:nvPr/>
        </p:nvSpPr>
        <p:spPr>
          <a:xfrm>
            <a:off x="81475" y="1931400"/>
            <a:ext cx="2027400" cy="3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Source Sans Pro"/>
                <a:ea typeface="Source Sans Pro"/>
                <a:cs typeface="Source Sans Pro"/>
                <a:sym typeface="Source Sans Pro"/>
              </a:rPr>
              <a:t>Current </a:t>
            </a:r>
            <a:endParaRPr sz="24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2400">
                <a:solidFill>
                  <a:schemeClr val="dk2"/>
                </a:solidFill>
                <a:latin typeface="Source Sans Pro"/>
                <a:ea typeface="Source Sans Pro"/>
                <a:cs typeface="Source Sans Pro"/>
                <a:sym typeface="Source Sans Pro"/>
              </a:rPr>
              <a:t>State</a:t>
            </a:r>
            <a:endParaRPr sz="2400">
              <a:solidFill>
                <a:schemeClr val="dk2"/>
              </a:solidFill>
              <a:latin typeface="Source Sans Pro"/>
              <a:ea typeface="Source Sans Pro"/>
              <a:cs typeface="Source Sans Pro"/>
              <a:sym typeface="Source Sans Pro"/>
            </a:endParaRPr>
          </a:p>
        </p:txBody>
      </p:sp>
      <p:sp>
        <p:nvSpPr>
          <p:cNvPr id="435" name="Google Shape;435;g2ed64f78d36_1_84"/>
          <p:cNvSpPr txBox="1"/>
          <p:nvPr/>
        </p:nvSpPr>
        <p:spPr>
          <a:xfrm>
            <a:off x="7956625" y="1973950"/>
            <a:ext cx="1288200" cy="3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Source Sans Pro"/>
                <a:ea typeface="Source Sans Pro"/>
                <a:cs typeface="Source Sans Pro"/>
                <a:sym typeface="Source Sans Pro"/>
              </a:rPr>
              <a:t>Desired</a:t>
            </a:r>
            <a:r>
              <a:rPr lang="en" sz="2400">
                <a:solidFill>
                  <a:schemeClr val="dk2"/>
                </a:solidFill>
                <a:latin typeface="Source Sans Pro"/>
                <a:ea typeface="Source Sans Pro"/>
                <a:cs typeface="Source Sans Pro"/>
                <a:sym typeface="Source Sans Pro"/>
              </a:rPr>
              <a:t> </a:t>
            </a:r>
            <a:endParaRPr sz="24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2400">
                <a:solidFill>
                  <a:schemeClr val="dk2"/>
                </a:solidFill>
                <a:latin typeface="Source Sans Pro"/>
                <a:ea typeface="Source Sans Pro"/>
                <a:cs typeface="Source Sans Pro"/>
                <a:sym typeface="Source Sans Pro"/>
              </a:rPr>
              <a:t>State</a:t>
            </a:r>
            <a:endParaRPr sz="2400">
              <a:solidFill>
                <a:schemeClr val="dk2"/>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ed64f78d36_1_107"/>
          <p:cNvSpPr txBox="1"/>
          <p:nvPr>
            <p:ph type="title"/>
          </p:nvPr>
        </p:nvSpPr>
        <p:spPr>
          <a:xfrm>
            <a:off x="447675" y="211150"/>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Change Management</a:t>
            </a:r>
            <a:endParaRPr/>
          </a:p>
        </p:txBody>
      </p:sp>
      <p:sp>
        <p:nvSpPr>
          <p:cNvPr id="441" name="Google Shape;441;g2ed64f78d36_1_107"/>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42" name="Google Shape;442;g2ed64f78d36_1_107"/>
          <p:cNvPicPr preferRelativeResize="0"/>
          <p:nvPr/>
        </p:nvPicPr>
        <p:blipFill>
          <a:blip r:embed="rId3">
            <a:alphaModFix/>
          </a:blip>
          <a:stretch>
            <a:fillRect/>
          </a:stretch>
        </p:blipFill>
        <p:spPr>
          <a:xfrm>
            <a:off x="638675" y="1236699"/>
            <a:ext cx="8152975" cy="2670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e9929616bf_0_0"/>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solidFill>
                  <a:schemeClr val="dk1"/>
                </a:solidFill>
              </a:rPr>
              <a:t>‹#›</a:t>
            </a:fld>
            <a:endParaRPr>
              <a:solidFill>
                <a:schemeClr val="dk1"/>
              </a:solidFill>
            </a:endParaRPr>
          </a:p>
        </p:txBody>
      </p:sp>
      <p:sp>
        <p:nvSpPr>
          <p:cNvPr id="310" name="Google Shape;310;g2e9929616bf_0_0"/>
          <p:cNvSpPr txBox="1"/>
          <p:nvPr>
            <p:ph idx="4294967295" type="title"/>
          </p:nvPr>
        </p:nvSpPr>
        <p:spPr>
          <a:xfrm>
            <a:off x="606225" y="269300"/>
            <a:ext cx="8382000" cy="859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400"/>
              <a:buNone/>
            </a:pPr>
            <a:r>
              <a:rPr lang="en"/>
              <a:t>Overview</a:t>
            </a:r>
            <a:endParaRPr/>
          </a:p>
        </p:txBody>
      </p:sp>
      <p:sp>
        <p:nvSpPr>
          <p:cNvPr id="311" name="Google Shape;311;g2e9929616bf_0_0"/>
          <p:cNvSpPr txBox="1"/>
          <p:nvPr/>
        </p:nvSpPr>
        <p:spPr>
          <a:xfrm>
            <a:off x="606225" y="1344800"/>
            <a:ext cx="7779000" cy="24936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000000"/>
              </a:buClr>
              <a:buSzPts val="2500"/>
              <a:buFont typeface="Arial"/>
              <a:buChar char="●"/>
            </a:pPr>
            <a:r>
              <a:rPr lang="en" sz="2500"/>
              <a:t>Brief intros</a:t>
            </a:r>
            <a:endParaRPr sz="2500"/>
          </a:p>
          <a:p>
            <a:pPr indent="-387350" lvl="0" marL="457200" marR="0" rtl="0" algn="l">
              <a:lnSpc>
                <a:spcPct val="100000"/>
              </a:lnSpc>
              <a:spcBef>
                <a:spcPts val="0"/>
              </a:spcBef>
              <a:spcAft>
                <a:spcPts val="0"/>
              </a:spcAft>
              <a:buSzPts val="2500"/>
              <a:buChar char="●"/>
            </a:pPr>
            <a:r>
              <a:rPr lang="en" sz="2500"/>
              <a:t>The current landscape</a:t>
            </a:r>
            <a:endParaRPr sz="2500"/>
          </a:p>
          <a:p>
            <a:pPr indent="-387350" lvl="0" marL="457200" marR="0" rtl="0" algn="l">
              <a:lnSpc>
                <a:spcPct val="100000"/>
              </a:lnSpc>
              <a:spcBef>
                <a:spcPts val="0"/>
              </a:spcBef>
              <a:spcAft>
                <a:spcPts val="0"/>
              </a:spcAft>
              <a:buSzPts val="2500"/>
              <a:buChar char="●"/>
            </a:pPr>
            <a:r>
              <a:rPr lang="en" sz="2500"/>
              <a:t>“How we lead” during this time</a:t>
            </a:r>
            <a:endParaRPr sz="2500"/>
          </a:p>
          <a:p>
            <a:pPr indent="-387350" lvl="0" marL="457200" marR="0" rtl="0" algn="l">
              <a:lnSpc>
                <a:spcPct val="100000"/>
              </a:lnSpc>
              <a:spcBef>
                <a:spcPts val="0"/>
              </a:spcBef>
              <a:spcAft>
                <a:spcPts val="0"/>
              </a:spcAft>
              <a:buSzPts val="2500"/>
              <a:buChar char="●"/>
            </a:pPr>
            <a:r>
              <a:rPr lang="en" sz="2500"/>
              <a:t>Honoring “who we are”</a:t>
            </a:r>
            <a:endParaRPr sz="2500"/>
          </a:p>
          <a:p>
            <a:pPr indent="-387350" lvl="0" marL="457200" marR="0" rtl="0" algn="l">
              <a:lnSpc>
                <a:spcPct val="100000"/>
              </a:lnSpc>
              <a:spcBef>
                <a:spcPts val="0"/>
              </a:spcBef>
              <a:spcAft>
                <a:spcPts val="0"/>
              </a:spcAft>
              <a:buSzPts val="2500"/>
              <a:buChar char="●"/>
            </a:pPr>
            <a:r>
              <a:rPr lang="en" sz="2500"/>
              <a:t>A case study</a:t>
            </a:r>
            <a:endParaRPr sz="2500"/>
          </a:p>
          <a:p>
            <a:pPr indent="-387350" lvl="0" marL="457200" marR="0" rtl="0" algn="l">
              <a:lnSpc>
                <a:spcPct val="100000"/>
              </a:lnSpc>
              <a:spcBef>
                <a:spcPts val="0"/>
              </a:spcBef>
              <a:spcAft>
                <a:spcPts val="0"/>
              </a:spcAft>
              <a:buSzPts val="2500"/>
              <a:buChar char="●"/>
            </a:pPr>
            <a:r>
              <a:rPr lang="en" sz="2500"/>
              <a:t>Questions and reflections</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ed64f78d36_1_101"/>
          <p:cNvSpPr txBox="1"/>
          <p:nvPr>
            <p:ph type="title"/>
          </p:nvPr>
        </p:nvSpPr>
        <p:spPr>
          <a:xfrm>
            <a:off x="447675" y="211150"/>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Change Management</a:t>
            </a:r>
            <a:endParaRPr/>
          </a:p>
        </p:txBody>
      </p:sp>
      <p:sp>
        <p:nvSpPr>
          <p:cNvPr id="448" name="Google Shape;448;g2ed64f78d36_1_101"/>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49" name="Google Shape;449;g2ed64f78d36_1_101"/>
          <p:cNvPicPr preferRelativeResize="0"/>
          <p:nvPr/>
        </p:nvPicPr>
        <p:blipFill rotWithShape="1">
          <a:blip r:embed="rId3">
            <a:alphaModFix/>
          </a:blip>
          <a:srcRect b="17328" l="0" r="0" t="0"/>
          <a:stretch/>
        </p:blipFill>
        <p:spPr>
          <a:xfrm>
            <a:off x="371475" y="1375800"/>
            <a:ext cx="2679000" cy="2214750"/>
          </a:xfrm>
          <a:prstGeom prst="rect">
            <a:avLst/>
          </a:prstGeom>
          <a:noFill/>
          <a:ln>
            <a:noFill/>
          </a:ln>
        </p:spPr>
      </p:pic>
      <p:sp>
        <p:nvSpPr>
          <p:cNvPr id="450" name="Google Shape;450;g2ed64f78d36_1_101"/>
          <p:cNvSpPr txBox="1"/>
          <p:nvPr>
            <p:ph idx="4294967295" type="body"/>
          </p:nvPr>
        </p:nvSpPr>
        <p:spPr>
          <a:xfrm>
            <a:off x="3741850" y="1339950"/>
            <a:ext cx="6172200" cy="1985400"/>
          </a:xfrm>
          <a:prstGeom prst="rect">
            <a:avLst/>
          </a:prstGeom>
        </p:spPr>
        <p:txBody>
          <a:bodyPr anchorCtr="0" anchor="t" bIns="0" lIns="0" spcFirstLastPara="1" rIns="0" wrap="square" tIns="0">
            <a:noAutofit/>
          </a:bodyPr>
          <a:lstStyle/>
          <a:p>
            <a:pPr indent="-342900" lvl="0" marL="457200" rtl="0" algn="l">
              <a:lnSpc>
                <a:spcPct val="150000"/>
              </a:lnSpc>
              <a:spcBef>
                <a:spcPts val="0"/>
              </a:spcBef>
              <a:spcAft>
                <a:spcPts val="0"/>
              </a:spcAft>
              <a:buSzPts val="1800"/>
              <a:buChar char="●"/>
            </a:pPr>
            <a:r>
              <a:rPr lang="en" sz="1800"/>
              <a:t>Status quo bias</a:t>
            </a:r>
            <a:endParaRPr sz="1800"/>
          </a:p>
          <a:p>
            <a:pPr indent="-342900" lvl="0" marL="457200" rtl="0" algn="l">
              <a:lnSpc>
                <a:spcPct val="150000"/>
              </a:lnSpc>
              <a:spcBef>
                <a:spcPts val="0"/>
              </a:spcBef>
              <a:spcAft>
                <a:spcPts val="0"/>
              </a:spcAft>
              <a:buSzPts val="1800"/>
              <a:buChar char="●"/>
            </a:pPr>
            <a:r>
              <a:rPr lang="en" sz="1800"/>
              <a:t>Loss aversion</a:t>
            </a:r>
            <a:endParaRPr sz="1800"/>
          </a:p>
          <a:p>
            <a:pPr indent="-342900" lvl="0" marL="457200" rtl="0" algn="l">
              <a:lnSpc>
                <a:spcPct val="150000"/>
              </a:lnSpc>
              <a:spcBef>
                <a:spcPts val="0"/>
              </a:spcBef>
              <a:spcAft>
                <a:spcPts val="0"/>
              </a:spcAft>
              <a:buSzPts val="1800"/>
              <a:buChar char="●"/>
            </a:pPr>
            <a:r>
              <a:rPr lang="en" sz="1800"/>
              <a:t>Organizational politics</a:t>
            </a:r>
            <a:endParaRPr sz="1800"/>
          </a:p>
          <a:p>
            <a:pPr indent="-342900" lvl="0" marL="457200" rtl="0" algn="l">
              <a:lnSpc>
                <a:spcPct val="150000"/>
              </a:lnSpc>
              <a:spcBef>
                <a:spcPts val="0"/>
              </a:spcBef>
              <a:spcAft>
                <a:spcPts val="0"/>
              </a:spcAft>
              <a:buSzPts val="1800"/>
              <a:buChar char="●"/>
            </a:pPr>
            <a:r>
              <a:rPr lang="en" sz="1800"/>
              <a:t>Poorly defined objectives and metrics</a:t>
            </a:r>
            <a:endParaRPr sz="1800"/>
          </a:p>
          <a:p>
            <a:pPr indent="-342900" lvl="0" marL="457200" rtl="0" algn="l">
              <a:lnSpc>
                <a:spcPct val="150000"/>
              </a:lnSpc>
              <a:spcBef>
                <a:spcPts val="0"/>
              </a:spcBef>
              <a:spcAft>
                <a:spcPts val="0"/>
              </a:spcAft>
              <a:buSzPts val="1800"/>
              <a:buChar char="●"/>
            </a:pPr>
            <a:r>
              <a:rPr lang="en" sz="1800"/>
              <a:t>Unrealistic goals and timeline</a:t>
            </a:r>
            <a:endParaRPr sz="1800"/>
          </a:p>
          <a:p>
            <a:pPr indent="-342900" lvl="0" marL="457200" rtl="0" algn="l">
              <a:lnSpc>
                <a:spcPct val="150000"/>
              </a:lnSpc>
              <a:spcBef>
                <a:spcPts val="0"/>
              </a:spcBef>
              <a:spcAft>
                <a:spcPts val="0"/>
              </a:spcAft>
              <a:buSzPts val="1800"/>
              <a:buChar char="●"/>
            </a:pPr>
            <a:r>
              <a:rPr lang="en" sz="1800"/>
              <a:t>Unmotivated employees and people leaders </a:t>
            </a:r>
            <a:endParaRPr sz="1800"/>
          </a:p>
        </p:txBody>
      </p:sp>
      <p:sp>
        <p:nvSpPr>
          <p:cNvPr id="451" name="Google Shape;451;g2ed64f78d36_1_101"/>
          <p:cNvSpPr txBox="1"/>
          <p:nvPr/>
        </p:nvSpPr>
        <p:spPr>
          <a:xfrm>
            <a:off x="3741850" y="3739975"/>
            <a:ext cx="27351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Source Sans Pro"/>
                <a:ea typeface="Source Sans Pro"/>
                <a:cs typeface="Source Sans Pro"/>
                <a:sym typeface="Source Sans Pro"/>
              </a:rPr>
              <a:t>Kotter, 1995; </a:t>
            </a:r>
            <a:r>
              <a:rPr lang="en" sz="2000">
                <a:solidFill>
                  <a:schemeClr val="dk2"/>
                </a:solidFill>
                <a:latin typeface="Source Sans Pro"/>
                <a:ea typeface="Source Sans Pro"/>
                <a:cs typeface="Source Sans Pro"/>
                <a:sym typeface="Source Sans Pro"/>
              </a:rPr>
              <a:t>Tung, 2014</a:t>
            </a:r>
            <a:endParaRPr sz="2000">
              <a:solidFill>
                <a:schemeClr val="dk2"/>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ed64f78d36_1_127"/>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7" name="Google Shape;457;g2ed64f78d36_1_127"/>
          <p:cNvPicPr preferRelativeResize="0"/>
          <p:nvPr/>
        </p:nvPicPr>
        <p:blipFill>
          <a:blip r:embed="rId3">
            <a:alphaModFix/>
          </a:blip>
          <a:stretch>
            <a:fillRect/>
          </a:stretch>
        </p:blipFill>
        <p:spPr>
          <a:xfrm>
            <a:off x="1162200" y="262075"/>
            <a:ext cx="6972000" cy="42835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ed64f78d36_1_163"/>
          <p:cNvSpPr txBox="1"/>
          <p:nvPr>
            <p:ph type="title"/>
          </p:nvPr>
        </p:nvSpPr>
        <p:spPr>
          <a:xfrm>
            <a:off x="344050" y="2854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Distinguishing</a:t>
            </a:r>
            <a:r>
              <a:rPr lang="en"/>
              <a:t>  Between…</a:t>
            </a:r>
            <a:endParaRPr/>
          </a:p>
        </p:txBody>
      </p:sp>
      <p:sp>
        <p:nvSpPr>
          <p:cNvPr id="463" name="Google Shape;463;g2ed64f78d36_1_163"/>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4" name="Google Shape;464;g2ed64f78d36_1_163"/>
          <p:cNvSpPr/>
          <p:nvPr/>
        </p:nvSpPr>
        <p:spPr>
          <a:xfrm>
            <a:off x="521538" y="1180000"/>
            <a:ext cx="3261000" cy="2946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chemeClr val="lt1"/>
                </a:solidFill>
              </a:rPr>
              <a:t>What are reasonable expectations?</a:t>
            </a:r>
            <a:endParaRPr b="1" sz="3200">
              <a:solidFill>
                <a:schemeClr val="lt1"/>
              </a:solidFill>
            </a:endParaRPr>
          </a:p>
        </p:txBody>
      </p:sp>
      <p:sp>
        <p:nvSpPr>
          <p:cNvPr id="465" name="Google Shape;465;g2ed64f78d36_1_163"/>
          <p:cNvSpPr/>
          <p:nvPr/>
        </p:nvSpPr>
        <p:spPr>
          <a:xfrm>
            <a:off x="5287563" y="1180000"/>
            <a:ext cx="3261000" cy="29463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t>What are unrealistic expectations?</a:t>
            </a:r>
            <a:endParaRPr b="1" sz="3200"/>
          </a:p>
        </p:txBody>
      </p:sp>
      <p:sp>
        <p:nvSpPr>
          <p:cNvPr id="466" name="Google Shape;466;g2ed64f78d36_1_163"/>
          <p:cNvSpPr txBox="1"/>
          <p:nvPr>
            <p:ph type="title"/>
          </p:nvPr>
        </p:nvSpPr>
        <p:spPr>
          <a:xfrm>
            <a:off x="3741938" y="2189625"/>
            <a:ext cx="1557900" cy="626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vs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ed64f78d36_1_118"/>
          <p:cNvSpPr txBox="1"/>
          <p:nvPr>
            <p:ph type="title"/>
          </p:nvPr>
        </p:nvSpPr>
        <p:spPr>
          <a:xfrm>
            <a:off x="447675" y="211150"/>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Change Management</a:t>
            </a:r>
            <a:endParaRPr/>
          </a:p>
        </p:txBody>
      </p:sp>
      <p:sp>
        <p:nvSpPr>
          <p:cNvPr id="472" name="Google Shape;472;g2ed64f78d36_1_118"/>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73" name="Google Shape;473;g2ed64f78d36_1_118"/>
          <p:cNvPicPr preferRelativeResize="0"/>
          <p:nvPr/>
        </p:nvPicPr>
        <p:blipFill>
          <a:blip r:embed="rId3">
            <a:alphaModFix/>
          </a:blip>
          <a:stretch>
            <a:fillRect/>
          </a:stretch>
        </p:blipFill>
        <p:spPr>
          <a:xfrm>
            <a:off x="1457675" y="919675"/>
            <a:ext cx="6228649" cy="34702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2e9929616bf_0_419"/>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Honoring Who We Are</a:t>
            </a:r>
            <a:endParaRPr/>
          </a:p>
        </p:txBody>
      </p:sp>
      <p:sp>
        <p:nvSpPr>
          <p:cNvPr id="479" name="Google Shape;479;g2e9929616bf_0_419"/>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Leadership and Staying Whole</a:t>
            </a:r>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2e9929616bf_0_1089"/>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Three Words to Describe</a:t>
            </a:r>
            <a:endParaRPr/>
          </a:p>
        </p:txBody>
      </p:sp>
      <p:sp>
        <p:nvSpPr>
          <p:cNvPr id="485" name="Google Shape;485;g2e9929616bf_0_1089"/>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6" name="Google Shape;486;g2e9929616bf_0_1089"/>
          <p:cNvSpPr/>
          <p:nvPr/>
        </p:nvSpPr>
        <p:spPr>
          <a:xfrm>
            <a:off x="1106050" y="1249075"/>
            <a:ext cx="3261000" cy="2946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chemeClr val="lt1"/>
                </a:solidFill>
              </a:rPr>
              <a:t>How you lead when you’re at your best</a:t>
            </a:r>
            <a:endParaRPr b="1" sz="3200">
              <a:solidFill>
                <a:schemeClr val="lt1"/>
              </a:solidFill>
            </a:endParaRPr>
          </a:p>
        </p:txBody>
      </p:sp>
      <p:sp>
        <p:nvSpPr>
          <p:cNvPr id="487" name="Google Shape;487;g2e9929616bf_0_1089"/>
          <p:cNvSpPr/>
          <p:nvPr/>
        </p:nvSpPr>
        <p:spPr>
          <a:xfrm>
            <a:off x="4652875" y="1249075"/>
            <a:ext cx="3261000" cy="29463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t>How you lead when you’re at your worst</a:t>
            </a:r>
            <a:endParaRPr b="1" sz="3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2e9929616bf_0_1365"/>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4 Lessons</a:t>
            </a:r>
            <a:endParaRPr/>
          </a:p>
        </p:txBody>
      </p:sp>
      <p:sp>
        <p:nvSpPr>
          <p:cNvPr id="493" name="Google Shape;493;g2e9929616bf_0_1365"/>
          <p:cNvSpPr txBox="1"/>
          <p:nvPr>
            <p:ph idx="4294967295" type="body"/>
          </p:nvPr>
        </p:nvSpPr>
        <p:spPr>
          <a:xfrm>
            <a:off x="638675" y="1107725"/>
            <a:ext cx="7466100" cy="3125700"/>
          </a:xfrm>
          <a:prstGeom prst="rect">
            <a:avLst/>
          </a:prstGeom>
        </p:spPr>
        <p:txBody>
          <a:bodyPr anchorCtr="0" anchor="t" bIns="0" lIns="0" spcFirstLastPara="1" rIns="0" wrap="square" tIns="0">
            <a:noAutofit/>
          </a:bodyPr>
          <a:lstStyle/>
          <a:p>
            <a:pPr indent="-393700" lvl="0" marL="457200" rtl="0" algn="l">
              <a:spcBef>
                <a:spcPts val="0"/>
              </a:spcBef>
              <a:spcAft>
                <a:spcPts val="0"/>
              </a:spcAft>
              <a:buClr>
                <a:schemeClr val="dk2"/>
              </a:buClr>
              <a:buSzPts val="2600"/>
              <a:buFont typeface="Source Sans Pro"/>
              <a:buAutoNum type="arabicPeriod"/>
            </a:pPr>
            <a:r>
              <a:rPr lang="en" sz="2600">
                <a:latin typeface="Source Sans Pro"/>
                <a:ea typeface="Source Sans Pro"/>
                <a:cs typeface="Source Sans Pro"/>
                <a:sym typeface="Source Sans Pro"/>
              </a:rPr>
              <a:t>The real self care</a:t>
            </a:r>
            <a:endParaRPr sz="2600">
              <a:latin typeface="Source Sans Pro"/>
              <a:ea typeface="Source Sans Pro"/>
              <a:cs typeface="Source Sans Pro"/>
              <a:sym typeface="Source Sans Pro"/>
            </a:endParaRPr>
          </a:p>
          <a:p>
            <a:pPr indent="-393700" lvl="0" marL="457200" rtl="0" algn="l">
              <a:spcBef>
                <a:spcPts val="0"/>
              </a:spcBef>
              <a:spcAft>
                <a:spcPts val="0"/>
              </a:spcAft>
              <a:buClr>
                <a:schemeClr val="dk2"/>
              </a:buClr>
              <a:buSzPts val="2600"/>
              <a:buFont typeface="Source Sans Pro"/>
              <a:buAutoNum type="arabicPeriod"/>
            </a:pPr>
            <a:r>
              <a:rPr lang="en" sz="2600">
                <a:latin typeface="Source Sans Pro"/>
                <a:ea typeface="Source Sans Pro"/>
                <a:cs typeface="Source Sans Pro"/>
                <a:sym typeface="Source Sans Pro"/>
              </a:rPr>
              <a:t>Define my scope of influence</a:t>
            </a:r>
            <a:endParaRPr sz="2600">
              <a:latin typeface="Source Sans Pro"/>
              <a:ea typeface="Source Sans Pro"/>
              <a:cs typeface="Source Sans Pro"/>
              <a:sym typeface="Source Sans Pro"/>
            </a:endParaRPr>
          </a:p>
          <a:p>
            <a:pPr indent="-393700" lvl="0" marL="457200" rtl="0" algn="l">
              <a:spcBef>
                <a:spcPts val="0"/>
              </a:spcBef>
              <a:spcAft>
                <a:spcPts val="0"/>
              </a:spcAft>
              <a:buClr>
                <a:schemeClr val="dk2"/>
              </a:buClr>
              <a:buSzPts val="2600"/>
              <a:buFont typeface="Source Sans Pro"/>
              <a:buAutoNum type="arabicPeriod"/>
            </a:pPr>
            <a:r>
              <a:rPr lang="en" sz="2600">
                <a:latin typeface="Source Sans Pro"/>
                <a:ea typeface="Source Sans Pro"/>
                <a:cs typeface="Source Sans Pro"/>
                <a:sym typeface="Source Sans Pro"/>
              </a:rPr>
              <a:t>Accept polarities</a:t>
            </a:r>
            <a:endParaRPr sz="2600">
              <a:latin typeface="Source Sans Pro"/>
              <a:ea typeface="Source Sans Pro"/>
              <a:cs typeface="Source Sans Pro"/>
              <a:sym typeface="Source Sans Pro"/>
            </a:endParaRPr>
          </a:p>
          <a:p>
            <a:pPr indent="-393700" lvl="0" marL="457200" rtl="0" algn="l">
              <a:spcBef>
                <a:spcPts val="0"/>
              </a:spcBef>
              <a:spcAft>
                <a:spcPts val="0"/>
              </a:spcAft>
              <a:buSzPts val="2600"/>
              <a:buFont typeface="Source Sans Pro"/>
              <a:buAutoNum type="arabicPeriod"/>
            </a:pPr>
            <a:r>
              <a:rPr lang="en" sz="2600">
                <a:latin typeface="Source Sans Pro"/>
                <a:ea typeface="Source Sans Pro"/>
                <a:cs typeface="Source Sans Pro"/>
                <a:sym typeface="Source Sans Pro"/>
              </a:rPr>
              <a:t>Problem solving as shared </a:t>
            </a:r>
            <a:endParaRPr sz="2600">
              <a:latin typeface="Source Sans Pro"/>
              <a:ea typeface="Source Sans Pro"/>
              <a:cs typeface="Source Sans Pro"/>
              <a:sym typeface="Source Sans Pro"/>
            </a:endParaRPr>
          </a:p>
          <a:p>
            <a:pPr indent="0" lvl="0" marL="0" rtl="0" algn="l">
              <a:spcBef>
                <a:spcPts val="1600"/>
              </a:spcBef>
              <a:spcAft>
                <a:spcPts val="0"/>
              </a:spcAft>
              <a:buNone/>
            </a:pPr>
            <a:r>
              <a:t/>
            </a:r>
            <a:endParaRPr>
              <a:latin typeface="Source Sans Pro"/>
              <a:ea typeface="Source Sans Pro"/>
              <a:cs typeface="Source Sans Pro"/>
              <a:sym typeface="Source Sans Pro"/>
            </a:endParaRPr>
          </a:p>
          <a:p>
            <a:pPr indent="0" lvl="0" marL="0" rtl="0" algn="l">
              <a:spcBef>
                <a:spcPts val="1600"/>
              </a:spcBef>
              <a:spcAft>
                <a:spcPts val="1600"/>
              </a:spcAft>
              <a:buNone/>
            </a:pPr>
            <a:r>
              <a:t/>
            </a:r>
            <a:endParaRPr>
              <a:latin typeface="Source Sans Pro"/>
              <a:ea typeface="Source Sans Pro"/>
              <a:cs typeface="Source Sans Pro"/>
              <a:sym typeface="Source Sans Pro"/>
            </a:endParaRPr>
          </a:p>
        </p:txBody>
      </p:sp>
      <p:sp>
        <p:nvSpPr>
          <p:cNvPr id="494" name="Google Shape;494;g2e9929616bf_0_1365"/>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2e9929616bf_0_1504"/>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Self Care</a:t>
            </a:r>
            <a:endParaRPr/>
          </a:p>
        </p:txBody>
      </p:sp>
      <p:sp>
        <p:nvSpPr>
          <p:cNvPr id="500" name="Google Shape;500;g2e9929616bf_0_1504"/>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501" name="Google Shape;501;g2e9929616bf_0_1504"/>
          <p:cNvSpPr/>
          <p:nvPr/>
        </p:nvSpPr>
        <p:spPr>
          <a:xfrm>
            <a:off x="2781825" y="2698925"/>
            <a:ext cx="1725900" cy="1687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latin typeface="Source Sans Pro"/>
                <a:ea typeface="Source Sans Pro"/>
                <a:cs typeface="Source Sans Pro"/>
                <a:sym typeface="Source Sans Pro"/>
              </a:rPr>
              <a:t>SEEK SUPPORT</a:t>
            </a:r>
            <a:endParaRPr b="1" sz="1900">
              <a:latin typeface="Source Sans Pro"/>
              <a:ea typeface="Source Sans Pro"/>
              <a:cs typeface="Source Sans Pro"/>
              <a:sym typeface="Source Sans Pro"/>
            </a:endParaRPr>
          </a:p>
        </p:txBody>
      </p:sp>
      <p:sp>
        <p:nvSpPr>
          <p:cNvPr id="502" name="Google Shape;502;g2e9929616bf_0_1504"/>
          <p:cNvSpPr/>
          <p:nvPr/>
        </p:nvSpPr>
        <p:spPr>
          <a:xfrm>
            <a:off x="6479000" y="1011125"/>
            <a:ext cx="1725900" cy="16878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Source Sans Pro"/>
                <a:ea typeface="Source Sans Pro"/>
                <a:cs typeface="Source Sans Pro"/>
                <a:sym typeface="Source Sans Pro"/>
              </a:rPr>
              <a:t>PLAY</a:t>
            </a:r>
            <a:endParaRPr b="1" sz="2000">
              <a:solidFill>
                <a:schemeClr val="lt1"/>
              </a:solidFill>
              <a:latin typeface="Source Sans Pro"/>
              <a:ea typeface="Source Sans Pro"/>
              <a:cs typeface="Source Sans Pro"/>
              <a:sym typeface="Source Sans Pro"/>
            </a:endParaRPr>
          </a:p>
        </p:txBody>
      </p:sp>
      <p:sp>
        <p:nvSpPr>
          <p:cNvPr id="503" name="Google Shape;503;g2e9929616bf_0_1504"/>
          <p:cNvSpPr/>
          <p:nvPr/>
        </p:nvSpPr>
        <p:spPr>
          <a:xfrm>
            <a:off x="5233000" y="2698925"/>
            <a:ext cx="1725900" cy="16878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Source Sans Pro"/>
                <a:ea typeface="Source Sans Pro"/>
                <a:cs typeface="Source Sans Pro"/>
                <a:sym typeface="Source Sans Pro"/>
              </a:rPr>
              <a:t>REFLECT</a:t>
            </a:r>
            <a:endParaRPr b="1" sz="2000">
              <a:latin typeface="Source Sans Pro"/>
              <a:ea typeface="Source Sans Pro"/>
              <a:cs typeface="Source Sans Pro"/>
              <a:sym typeface="Source Sans Pro"/>
            </a:endParaRPr>
          </a:p>
        </p:txBody>
      </p:sp>
      <p:sp>
        <p:nvSpPr>
          <p:cNvPr id="504" name="Google Shape;504;g2e9929616bf_0_1504"/>
          <p:cNvSpPr/>
          <p:nvPr/>
        </p:nvSpPr>
        <p:spPr>
          <a:xfrm>
            <a:off x="3881875" y="951375"/>
            <a:ext cx="1725900" cy="1687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Source Sans Pro"/>
                <a:ea typeface="Source Sans Pro"/>
                <a:cs typeface="Source Sans Pro"/>
                <a:sym typeface="Source Sans Pro"/>
              </a:rPr>
              <a:t>RESTORE</a:t>
            </a:r>
            <a:endParaRPr b="1" sz="2000">
              <a:latin typeface="Source Sans Pro"/>
              <a:ea typeface="Source Sans Pro"/>
              <a:cs typeface="Source Sans Pro"/>
              <a:sym typeface="Source Sans Pro"/>
            </a:endParaRPr>
          </a:p>
        </p:txBody>
      </p:sp>
      <p:sp>
        <p:nvSpPr>
          <p:cNvPr id="505" name="Google Shape;505;g2e9929616bf_0_1504"/>
          <p:cNvSpPr/>
          <p:nvPr/>
        </p:nvSpPr>
        <p:spPr>
          <a:xfrm>
            <a:off x="1284525" y="1010275"/>
            <a:ext cx="1725900" cy="16878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Source Sans Pro"/>
                <a:ea typeface="Source Sans Pro"/>
                <a:cs typeface="Source Sans Pro"/>
                <a:sym typeface="Source Sans Pro"/>
              </a:rPr>
              <a:t>MOVE</a:t>
            </a:r>
            <a:endParaRPr b="1" sz="2000">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e9929616bf_0_1765"/>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Define</a:t>
            </a:r>
            <a:r>
              <a:rPr lang="en"/>
              <a:t> Scope of Influence</a:t>
            </a:r>
            <a:endParaRPr/>
          </a:p>
        </p:txBody>
      </p:sp>
      <p:sp>
        <p:nvSpPr>
          <p:cNvPr id="511" name="Google Shape;511;g2e9929616bf_0_1765"/>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pic>
        <p:nvPicPr>
          <p:cNvPr id="512" name="Google Shape;512;g2e9929616bf_0_1765"/>
          <p:cNvPicPr preferRelativeResize="0"/>
          <p:nvPr/>
        </p:nvPicPr>
        <p:blipFill>
          <a:blip r:embed="rId3">
            <a:alphaModFix/>
          </a:blip>
          <a:stretch>
            <a:fillRect/>
          </a:stretch>
        </p:blipFill>
        <p:spPr>
          <a:xfrm>
            <a:off x="606225" y="1084700"/>
            <a:ext cx="2240874" cy="3072527"/>
          </a:xfrm>
          <a:prstGeom prst="rect">
            <a:avLst/>
          </a:prstGeom>
          <a:noFill/>
          <a:ln>
            <a:noFill/>
          </a:ln>
        </p:spPr>
      </p:pic>
      <p:pic>
        <p:nvPicPr>
          <p:cNvPr id="513" name="Google Shape;513;g2e9929616bf_0_1765"/>
          <p:cNvPicPr preferRelativeResize="0"/>
          <p:nvPr/>
        </p:nvPicPr>
        <p:blipFill>
          <a:blip r:embed="rId4">
            <a:alphaModFix/>
          </a:blip>
          <a:stretch>
            <a:fillRect/>
          </a:stretch>
        </p:blipFill>
        <p:spPr>
          <a:xfrm>
            <a:off x="2999499" y="1163525"/>
            <a:ext cx="2870680" cy="3827574"/>
          </a:xfrm>
          <a:prstGeom prst="rect">
            <a:avLst/>
          </a:prstGeom>
          <a:noFill/>
          <a:ln>
            <a:noFill/>
          </a:ln>
        </p:spPr>
      </p:pic>
      <p:pic>
        <p:nvPicPr>
          <p:cNvPr id="514" name="Google Shape;514;g2e9929616bf_0_1765"/>
          <p:cNvPicPr preferRelativeResize="0"/>
          <p:nvPr/>
        </p:nvPicPr>
        <p:blipFill>
          <a:blip r:embed="rId5">
            <a:alphaModFix/>
          </a:blip>
          <a:stretch>
            <a:fillRect/>
          </a:stretch>
        </p:blipFill>
        <p:spPr>
          <a:xfrm>
            <a:off x="6022575" y="1084700"/>
            <a:ext cx="2372275" cy="32129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2e9929616bf_0_1493"/>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Accept Polarities</a:t>
            </a:r>
            <a:endParaRPr/>
          </a:p>
        </p:txBody>
      </p:sp>
      <p:sp>
        <p:nvSpPr>
          <p:cNvPr id="520" name="Google Shape;520;g2e9929616bf_0_1493"/>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521" name="Google Shape;521;g2e9929616bf_0_1493"/>
          <p:cNvSpPr/>
          <p:nvPr/>
        </p:nvSpPr>
        <p:spPr>
          <a:xfrm>
            <a:off x="4958175" y="257625"/>
            <a:ext cx="3773700" cy="42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EdTerps,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I struggle to find the words to capture just how complex, challenging, and in many ways, heartbreaking the world feels right now.  Across our state, our nation, and around the world, there is unrest, injustice and violence.  Many of us are trying to manage big emotions -  fear, anger, and sadness - as we navigate the already difficult pace and demands of the end of the academic year.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In the midst of these challenges, the work we are doing to build a community of care and transform education for good keeps me grounded and gives me hope for the future.  Our shared commitments to improving schools and society tie us together, and can be an important foundation for connection. I hope that we can continue to hold space for each other and support each other, especially in these challenging times.</a:t>
            </a:r>
            <a:endParaRPr i="1" sz="1500">
              <a:latin typeface="Source Sans Pro"/>
              <a:ea typeface="Source Sans Pro"/>
              <a:cs typeface="Source Sans Pro"/>
              <a:sym typeface="Source Sans Pro"/>
            </a:endParaRPr>
          </a:p>
        </p:txBody>
      </p:sp>
      <p:sp>
        <p:nvSpPr>
          <p:cNvPr id="522" name="Google Shape;522;g2e9929616bf_0_1493"/>
          <p:cNvSpPr/>
          <p:nvPr/>
        </p:nvSpPr>
        <p:spPr>
          <a:xfrm>
            <a:off x="743725" y="1134650"/>
            <a:ext cx="3489900" cy="1443900"/>
          </a:xfrm>
          <a:prstGeom prst="homePlate">
            <a:avLst>
              <a:gd fmla="val 5000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Source Sans Pro"/>
                <a:ea typeface="Source Sans Pro"/>
                <a:cs typeface="Source Sans Pro"/>
                <a:sym typeface="Source Sans Pro"/>
              </a:rPr>
              <a:t>This is SO hard. I am not sure what to do.</a:t>
            </a:r>
            <a:endParaRPr b="1" sz="2000">
              <a:solidFill>
                <a:schemeClr val="lt1"/>
              </a:solidFill>
              <a:latin typeface="Source Sans Pro"/>
              <a:ea typeface="Source Sans Pro"/>
              <a:cs typeface="Source Sans Pro"/>
              <a:sym typeface="Source Sans Pro"/>
            </a:endParaRPr>
          </a:p>
        </p:txBody>
      </p:sp>
      <p:sp>
        <p:nvSpPr>
          <p:cNvPr id="523" name="Google Shape;523;g2e9929616bf_0_1493"/>
          <p:cNvSpPr/>
          <p:nvPr/>
        </p:nvSpPr>
        <p:spPr>
          <a:xfrm>
            <a:off x="743725" y="2755425"/>
            <a:ext cx="3489900" cy="1443900"/>
          </a:xfrm>
          <a:prstGeom prst="homePlate">
            <a:avLst>
              <a:gd fmla="val 48875"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Source Sans Pro"/>
                <a:ea typeface="Source Sans Pro"/>
                <a:cs typeface="Source Sans Pro"/>
                <a:sym typeface="Source Sans Pro"/>
              </a:rPr>
              <a:t>I am holding on to hope for a better tomorrow.</a:t>
            </a:r>
            <a:endParaRPr b="1" sz="2000">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e9929616bf_0_29"/>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Introductions</a:t>
            </a:r>
            <a:endParaRPr/>
          </a:p>
        </p:txBody>
      </p:sp>
      <p:sp>
        <p:nvSpPr>
          <p:cNvPr id="317" name="Google Shape;317;g2e9929616bf_0_29"/>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Hello!</a:t>
            </a:r>
            <a:endParaRPr/>
          </a:p>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2e9929616bf_0_1776"/>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Shared Problem Solving</a:t>
            </a:r>
            <a:endParaRPr/>
          </a:p>
        </p:txBody>
      </p:sp>
      <p:sp>
        <p:nvSpPr>
          <p:cNvPr id="529" name="Google Shape;529;g2e9929616bf_0_1776"/>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None/>
            </a:pPr>
            <a:r>
              <a:t/>
            </a:r>
            <a:endParaRPr b="0" sz="1300"/>
          </a:p>
        </p:txBody>
      </p:sp>
      <p:sp>
        <p:nvSpPr>
          <p:cNvPr id="530" name="Google Shape;530;g2e9929616bf_0_1776"/>
          <p:cNvSpPr/>
          <p:nvPr/>
        </p:nvSpPr>
        <p:spPr>
          <a:xfrm>
            <a:off x="991625" y="1277675"/>
            <a:ext cx="1916400" cy="29367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Source Sans Pro"/>
                <a:ea typeface="Source Sans Pro"/>
                <a:cs typeface="Source Sans Pro"/>
                <a:sym typeface="Source Sans Pro"/>
              </a:rPr>
              <a:t>I have a big problem to solve</a:t>
            </a:r>
            <a:endParaRPr b="1" sz="2200">
              <a:solidFill>
                <a:schemeClr val="lt1"/>
              </a:solidFill>
              <a:latin typeface="Source Sans Pro"/>
              <a:ea typeface="Source Sans Pro"/>
              <a:cs typeface="Source Sans Pro"/>
              <a:sym typeface="Source Sans Pro"/>
            </a:endParaRPr>
          </a:p>
        </p:txBody>
      </p:sp>
      <p:sp>
        <p:nvSpPr>
          <p:cNvPr id="531" name="Google Shape;531;g2e9929616bf_0_1776"/>
          <p:cNvSpPr/>
          <p:nvPr/>
        </p:nvSpPr>
        <p:spPr>
          <a:xfrm>
            <a:off x="3537600" y="1277675"/>
            <a:ext cx="1916400" cy="29367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Source Sans Pro"/>
                <a:ea typeface="Source Sans Pro"/>
                <a:cs typeface="Source Sans Pro"/>
                <a:sym typeface="Source Sans Pro"/>
              </a:rPr>
              <a:t>There’s a problem - you need to do your part to solve it</a:t>
            </a:r>
            <a:endParaRPr b="1" sz="2200">
              <a:latin typeface="Source Sans Pro"/>
              <a:ea typeface="Source Sans Pro"/>
              <a:cs typeface="Source Sans Pro"/>
              <a:sym typeface="Source Sans Pro"/>
            </a:endParaRPr>
          </a:p>
        </p:txBody>
      </p:sp>
      <p:sp>
        <p:nvSpPr>
          <p:cNvPr id="532" name="Google Shape;532;g2e9929616bf_0_1776"/>
          <p:cNvSpPr/>
          <p:nvPr/>
        </p:nvSpPr>
        <p:spPr>
          <a:xfrm>
            <a:off x="6040225" y="1277675"/>
            <a:ext cx="1916400" cy="2936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Source Sans Pro"/>
                <a:ea typeface="Source Sans Pro"/>
                <a:cs typeface="Source Sans Pro"/>
                <a:sym typeface="Source Sans Pro"/>
              </a:rPr>
              <a:t>We have a problem. We all are key to solving it.  Let’s work together</a:t>
            </a:r>
            <a:endParaRPr b="1" sz="2200">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2e9929616bf_0_549"/>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Bringing the Pieces Together</a:t>
            </a:r>
            <a:endParaRPr/>
          </a:p>
        </p:txBody>
      </p:sp>
      <p:sp>
        <p:nvSpPr>
          <p:cNvPr id="538" name="Google Shape;538;g2e9929616bf_0_549"/>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A Case Study</a:t>
            </a:r>
            <a:endParaRPr/>
          </a:p>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2e9929616bf_0_809"/>
          <p:cNvSpPr txBox="1"/>
          <p:nvPr>
            <p:ph idx="4294967295" type="body"/>
          </p:nvPr>
        </p:nvSpPr>
        <p:spPr>
          <a:xfrm>
            <a:off x="581625" y="667450"/>
            <a:ext cx="8152200" cy="2882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600">
                <a:latin typeface="Source Sans Pro"/>
                <a:ea typeface="Source Sans Pro"/>
                <a:cs typeface="Source Sans Pro"/>
                <a:sym typeface="Source Sans Pro"/>
              </a:rPr>
              <a:t>The provost just announced your institution is in financial trouble, and needs to cut $3M from the budget.  All academic units are expected to help and cut their respective budgets accordingly.  In your unit, the budget is largely salaries, and there is little cushion or wiggle room. </a:t>
            </a:r>
            <a:endParaRPr sz="2600">
              <a:latin typeface="Source Sans Pro"/>
              <a:ea typeface="Source Sans Pro"/>
              <a:cs typeface="Source Sans Pro"/>
              <a:sym typeface="Source Sans Pro"/>
            </a:endParaRPr>
          </a:p>
        </p:txBody>
      </p:sp>
      <p:sp>
        <p:nvSpPr>
          <p:cNvPr id="544" name="Google Shape;544;g2e9929616bf_0_809"/>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2e9929616bf_0_952"/>
          <p:cNvSpPr txBox="1"/>
          <p:nvPr>
            <p:ph type="title"/>
          </p:nvPr>
        </p:nvSpPr>
        <p:spPr>
          <a:xfrm>
            <a:off x="606225" y="3850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Discuss</a:t>
            </a:r>
            <a:endParaRPr/>
          </a:p>
        </p:txBody>
      </p:sp>
      <p:sp>
        <p:nvSpPr>
          <p:cNvPr id="550" name="Google Shape;550;g2e9929616bf_0_952"/>
          <p:cNvSpPr txBox="1"/>
          <p:nvPr>
            <p:ph idx="4294967295" type="body"/>
          </p:nvPr>
        </p:nvSpPr>
        <p:spPr>
          <a:xfrm>
            <a:off x="638675" y="1107725"/>
            <a:ext cx="7656600" cy="2442000"/>
          </a:xfrm>
          <a:prstGeom prst="rect">
            <a:avLst/>
          </a:prstGeom>
        </p:spPr>
        <p:txBody>
          <a:bodyPr anchorCtr="0" anchor="t" bIns="0" lIns="0" spcFirstLastPara="1" rIns="0" wrap="square" tIns="0">
            <a:noAutofit/>
          </a:bodyPr>
          <a:lstStyle/>
          <a:p>
            <a:pPr indent="-381000" lvl="0" marL="457200" rtl="0" algn="l">
              <a:spcBef>
                <a:spcPts val="0"/>
              </a:spcBef>
              <a:spcAft>
                <a:spcPts val="0"/>
              </a:spcAft>
              <a:buClr>
                <a:schemeClr val="dk2"/>
              </a:buClr>
              <a:buSzPts val="2400"/>
              <a:buFont typeface="Source Sans Pro"/>
              <a:buAutoNum type="arabicPeriod"/>
            </a:pPr>
            <a:r>
              <a:rPr lang="en">
                <a:latin typeface="Source Sans Pro"/>
                <a:ea typeface="Source Sans Pro"/>
                <a:cs typeface="Source Sans Pro"/>
                <a:sym typeface="Source Sans Pro"/>
              </a:rPr>
              <a:t>How will you begin to orient yourself to this moment?  What tools can you use to help navigate this situation?</a:t>
            </a:r>
            <a:endParaRPr>
              <a:latin typeface="Source Sans Pro"/>
              <a:ea typeface="Source Sans Pro"/>
              <a:cs typeface="Source Sans Pro"/>
              <a:sym typeface="Source Sans Pro"/>
            </a:endParaRPr>
          </a:p>
          <a:p>
            <a:pPr indent="-381000" lvl="0" marL="457200" rtl="0" algn="l">
              <a:spcBef>
                <a:spcPts val="0"/>
              </a:spcBef>
              <a:spcAft>
                <a:spcPts val="0"/>
              </a:spcAft>
              <a:buSzPts val="2400"/>
              <a:buFont typeface="Source Sans Pro"/>
              <a:buAutoNum type="arabicPeriod"/>
            </a:pPr>
            <a:r>
              <a:rPr lang="en">
                <a:latin typeface="Source Sans Pro"/>
                <a:ea typeface="Source Sans Pro"/>
                <a:cs typeface="Source Sans Pro"/>
                <a:sym typeface="Source Sans Pro"/>
              </a:rPr>
              <a:t>How would you be intentional about taking care of yourself and staying motivated?</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551" name="Google Shape;551;g2e9929616bf_0_952"/>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2e9929616bf_0_679"/>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Questions and Reflections</a:t>
            </a:r>
            <a:endParaRPr/>
          </a:p>
        </p:txBody>
      </p:sp>
      <p:sp>
        <p:nvSpPr>
          <p:cNvPr id="557" name="Google Shape;557;g2e9929616bf_0_679"/>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solidFill>
                  <a:schemeClr val="dk1"/>
                </a:solidFill>
              </a:rPr>
              <a:t>‹#›</a:t>
            </a:fld>
            <a:endParaRPr>
              <a:solidFill>
                <a:schemeClr val="dk1"/>
              </a:solidFill>
            </a:endParaRPr>
          </a:p>
        </p:txBody>
      </p:sp>
      <p:sp>
        <p:nvSpPr>
          <p:cNvPr id="563" name="Google Shape;563;p4"/>
          <p:cNvSpPr txBox="1"/>
          <p:nvPr>
            <p:ph idx="4294967295" type="title"/>
          </p:nvPr>
        </p:nvSpPr>
        <p:spPr>
          <a:xfrm>
            <a:off x="606225" y="269300"/>
            <a:ext cx="8382000" cy="859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400"/>
              <a:buNone/>
            </a:pPr>
            <a:r>
              <a:rPr lang="en"/>
              <a:t>Leading from our values</a:t>
            </a:r>
            <a:endParaRPr/>
          </a:p>
        </p:txBody>
      </p:sp>
      <p:sp>
        <p:nvSpPr>
          <p:cNvPr id="564" name="Google Shape;564;p4"/>
          <p:cNvSpPr txBox="1"/>
          <p:nvPr/>
        </p:nvSpPr>
        <p:spPr>
          <a:xfrm>
            <a:off x="4944225" y="1719075"/>
            <a:ext cx="3655200" cy="1954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rgbClr val="000000"/>
                </a:solidFill>
                <a:latin typeface="Arial"/>
                <a:ea typeface="Arial"/>
                <a:cs typeface="Arial"/>
                <a:sym typeface="Arial"/>
              </a:rPr>
              <a:t>Achievement</a:t>
            </a:r>
            <a:endParaRPr b="1"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t/>
            </a:r>
            <a:endParaRPr b="1"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rgbClr val="000000"/>
                </a:solidFill>
                <a:latin typeface="Arial"/>
                <a:ea typeface="Arial"/>
                <a:cs typeface="Arial"/>
                <a:sym typeface="Arial"/>
              </a:rPr>
              <a:t>Authenticity</a:t>
            </a:r>
            <a:endParaRPr b="1"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t/>
            </a:r>
            <a:endParaRPr b="1"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rgbClr val="000000"/>
                </a:solidFill>
                <a:latin typeface="Arial"/>
                <a:ea typeface="Arial"/>
                <a:cs typeface="Arial"/>
                <a:sym typeface="Arial"/>
              </a:rPr>
              <a:t>Community</a:t>
            </a:r>
            <a:endParaRPr b="1" i="0" sz="2300" u="none" cap="none" strike="noStrike">
              <a:solidFill>
                <a:srgbClr val="000000"/>
              </a:solidFill>
              <a:latin typeface="Arial"/>
              <a:ea typeface="Arial"/>
              <a:cs typeface="Arial"/>
              <a:sym typeface="Arial"/>
            </a:endParaRPr>
          </a:p>
        </p:txBody>
      </p:sp>
      <p:sp>
        <p:nvSpPr>
          <p:cNvPr id="565" name="Google Shape;565;p4"/>
          <p:cNvSpPr txBox="1"/>
          <p:nvPr/>
        </p:nvSpPr>
        <p:spPr>
          <a:xfrm>
            <a:off x="572875" y="1419750"/>
            <a:ext cx="4172100" cy="3570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Arial"/>
              <a:buChar char="●"/>
            </a:pPr>
            <a:r>
              <a:rPr b="0" i="0" lang="en" sz="2200" u="none" cap="none" strike="noStrike">
                <a:solidFill>
                  <a:srgbClr val="000000"/>
                </a:solidFill>
                <a:latin typeface="Arial"/>
                <a:ea typeface="Arial"/>
                <a:cs typeface="Arial"/>
                <a:sym typeface="Arial"/>
              </a:rPr>
              <a:t>A key indicator of why you are and what is important to you</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 sz="2200" u="none" cap="none" strike="noStrike">
                <a:solidFill>
                  <a:srgbClr val="000000"/>
                </a:solidFill>
                <a:latin typeface="Arial"/>
                <a:ea typeface="Arial"/>
                <a:cs typeface="Arial"/>
                <a:sym typeface="Arial"/>
              </a:rPr>
              <a:t>A </a:t>
            </a:r>
            <a:r>
              <a:rPr b="0" i="1" lang="en" sz="2200" u="none" cap="none" strike="noStrike">
                <a:solidFill>
                  <a:srgbClr val="000000"/>
                </a:solidFill>
                <a:latin typeface="Arial"/>
                <a:ea typeface="Arial"/>
                <a:cs typeface="Arial"/>
                <a:sym typeface="Arial"/>
              </a:rPr>
              <a:t>few </a:t>
            </a:r>
            <a:r>
              <a:rPr b="0" i="0" lang="en" sz="2200" u="none" cap="none" strike="noStrike">
                <a:solidFill>
                  <a:srgbClr val="000000"/>
                </a:solidFill>
                <a:latin typeface="Arial"/>
                <a:ea typeface="Arial"/>
                <a:cs typeface="Arial"/>
                <a:sym typeface="Arial"/>
              </a:rPr>
              <a:t>principles that guide your life, decisions, interests, and actions</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 sz="2200" u="none" cap="none" strike="noStrike">
                <a:solidFill>
                  <a:srgbClr val="000000"/>
                </a:solidFill>
                <a:latin typeface="Arial"/>
                <a:ea typeface="Arial"/>
                <a:cs typeface="Arial"/>
                <a:sym typeface="Arial"/>
              </a:rPr>
              <a:t>They are consistent and enduring across roles and contexts</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 sz="2200" u="none" cap="none" strike="noStrike">
                <a:solidFill>
                  <a:srgbClr val="000000"/>
                </a:solidFill>
                <a:latin typeface="Arial"/>
                <a:ea typeface="Arial"/>
                <a:cs typeface="Arial"/>
                <a:sym typeface="Arial"/>
              </a:rPr>
              <a:t>Often connected to your “why”</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571" name="Google Shape;571;p5"/>
          <p:cNvSpPr txBox="1"/>
          <p:nvPr>
            <p:ph type="title"/>
          </p:nvPr>
        </p:nvSpPr>
        <p:spPr>
          <a:xfrm>
            <a:off x="606225" y="269300"/>
            <a:ext cx="8382000" cy="859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
              <a:t>Considering your values</a:t>
            </a:r>
            <a:endParaRPr/>
          </a:p>
        </p:txBody>
      </p:sp>
      <p:sp>
        <p:nvSpPr>
          <p:cNvPr id="572" name="Google Shape;572;p5"/>
          <p:cNvSpPr txBox="1"/>
          <p:nvPr>
            <p:ph idx="1" type="body"/>
          </p:nvPr>
        </p:nvSpPr>
        <p:spPr>
          <a:xfrm>
            <a:off x="638675" y="1089250"/>
            <a:ext cx="1422600" cy="311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1600">
                <a:latin typeface="Arial"/>
                <a:ea typeface="Arial"/>
                <a:cs typeface="Arial"/>
                <a:sym typeface="Arial"/>
              </a:rPr>
              <a:t>Authenticity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Achievement</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Adventure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Authority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Autonomy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Balance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Beauty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Boldness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Compassion</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Challenge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Citizenship</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Community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Competency</a:t>
            </a:r>
            <a:endParaRPr sz="1600">
              <a:latin typeface="Arial"/>
              <a:ea typeface="Arial"/>
              <a:cs typeface="Arial"/>
              <a:sym typeface="Arial"/>
            </a:endParaRPr>
          </a:p>
        </p:txBody>
      </p:sp>
      <p:sp>
        <p:nvSpPr>
          <p:cNvPr id="573" name="Google Shape;573;p5"/>
          <p:cNvSpPr txBox="1"/>
          <p:nvPr>
            <p:ph idx="3" type="subTitle"/>
          </p:nvPr>
        </p:nvSpPr>
        <p:spPr>
          <a:xfrm>
            <a:off x="4089400" y="4630425"/>
            <a:ext cx="3530700" cy="193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1600"/>
              </a:spcAft>
              <a:buSzPts val="1200"/>
              <a:buNone/>
            </a:pPr>
            <a:r>
              <a:rPr lang="en"/>
              <a:t>From https://jamesclear.com/core-values</a:t>
            </a:r>
            <a:endParaRPr>
              <a:solidFill>
                <a:schemeClr val="dk1"/>
              </a:solidFill>
            </a:endParaRPr>
          </a:p>
        </p:txBody>
      </p:sp>
      <p:sp>
        <p:nvSpPr>
          <p:cNvPr id="574" name="Google Shape;574;p5"/>
          <p:cNvSpPr txBox="1"/>
          <p:nvPr>
            <p:ph idx="1" type="body"/>
          </p:nvPr>
        </p:nvSpPr>
        <p:spPr>
          <a:xfrm>
            <a:off x="2540875" y="1128500"/>
            <a:ext cx="1422600" cy="311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1600">
                <a:latin typeface="Arial"/>
                <a:ea typeface="Arial"/>
                <a:cs typeface="Arial"/>
                <a:sym typeface="Arial"/>
              </a:rPr>
              <a:t>Contribution</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Creativity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Curiosity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Determination</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Fairness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Faith</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Fame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Friendships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Fun</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Growth</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Happiness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Honesty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Humor</a:t>
            </a:r>
            <a:endParaRPr sz="1600">
              <a:latin typeface="Arial"/>
              <a:ea typeface="Arial"/>
              <a:cs typeface="Arial"/>
              <a:sym typeface="Arial"/>
            </a:endParaRPr>
          </a:p>
        </p:txBody>
      </p:sp>
      <p:sp>
        <p:nvSpPr>
          <p:cNvPr id="575" name="Google Shape;575;p5"/>
          <p:cNvSpPr txBox="1"/>
          <p:nvPr>
            <p:ph idx="1" type="body"/>
          </p:nvPr>
        </p:nvSpPr>
        <p:spPr>
          <a:xfrm>
            <a:off x="4085925" y="1106575"/>
            <a:ext cx="1518300" cy="311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1600">
                <a:latin typeface="Arial"/>
                <a:ea typeface="Arial"/>
                <a:cs typeface="Arial"/>
                <a:sym typeface="Arial"/>
              </a:rPr>
              <a:t>Influence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Inner Harmony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Justice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Kindness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Knowledge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Leadership</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Learning</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Love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Loyalty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Meaningful Work</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Openness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Optimism</a:t>
            </a:r>
            <a:endParaRPr sz="1600">
              <a:latin typeface="Arial"/>
              <a:ea typeface="Arial"/>
              <a:cs typeface="Arial"/>
              <a:sym typeface="Arial"/>
            </a:endParaRPr>
          </a:p>
        </p:txBody>
      </p:sp>
      <p:sp>
        <p:nvSpPr>
          <p:cNvPr id="576" name="Google Shape;576;p5"/>
          <p:cNvSpPr txBox="1"/>
          <p:nvPr>
            <p:ph idx="1" type="body"/>
          </p:nvPr>
        </p:nvSpPr>
        <p:spPr>
          <a:xfrm>
            <a:off x="5802875" y="1106575"/>
            <a:ext cx="1518300" cy="311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1600">
                <a:latin typeface="Arial"/>
                <a:ea typeface="Arial"/>
                <a:cs typeface="Arial"/>
                <a:sym typeface="Arial"/>
              </a:rPr>
              <a:t>Peace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Pleasure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Poise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Popularity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Recognition</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Religion</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Reputation</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Respect</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Responsibility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Security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Self-Respect</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Service</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Spirituality</a:t>
            </a:r>
            <a:endParaRPr sz="1600">
              <a:latin typeface="Arial"/>
              <a:ea typeface="Arial"/>
              <a:cs typeface="Arial"/>
              <a:sym typeface="Arial"/>
            </a:endParaRPr>
          </a:p>
        </p:txBody>
      </p:sp>
      <p:sp>
        <p:nvSpPr>
          <p:cNvPr id="577" name="Google Shape;577;p5"/>
          <p:cNvSpPr txBox="1"/>
          <p:nvPr>
            <p:ph idx="1" type="body"/>
          </p:nvPr>
        </p:nvSpPr>
        <p:spPr>
          <a:xfrm>
            <a:off x="7321175" y="1128500"/>
            <a:ext cx="1518300" cy="311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lang="en" sz="1600">
                <a:latin typeface="Arial"/>
                <a:ea typeface="Arial"/>
                <a:cs typeface="Arial"/>
                <a:sym typeface="Arial"/>
              </a:rPr>
              <a:t>Stability</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Success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Status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Trustworthiness</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Wealth</a:t>
            </a:r>
            <a:endParaRPr sz="1600">
              <a:latin typeface="Arial"/>
              <a:ea typeface="Arial"/>
              <a:cs typeface="Arial"/>
              <a:sym typeface="Arial"/>
            </a:endParaRPr>
          </a:p>
          <a:p>
            <a:pPr indent="0" lvl="0" marL="0" rtl="0" algn="l">
              <a:lnSpc>
                <a:spcPct val="100000"/>
              </a:lnSpc>
              <a:spcBef>
                <a:spcPts val="0"/>
              </a:spcBef>
              <a:spcAft>
                <a:spcPts val="0"/>
              </a:spcAft>
              <a:buSzPts val="2400"/>
              <a:buNone/>
            </a:pPr>
            <a:r>
              <a:rPr lang="en" sz="1600">
                <a:latin typeface="Arial"/>
                <a:ea typeface="Arial"/>
                <a:cs typeface="Arial"/>
                <a:sym typeface="Arial"/>
              </a:rPr>
              <a:t>Wisdom</a:t>
            </a:r>
            <a:endParaRPr sz="16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
          <p:cNvSpPr txBox="1"/>
          <p:nvPr>
            <p:ph type="title"/>
          </p:nvPr>
        </p:nvSpPr>
        <p:spPr>
          <a:xfrm>
            <a:off x="606225" y="385025"/>
            <a:ext cx="8382000" cy="626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
              <a:t>How do we use this information?</a:t>
            </a:r>
            <a:endParaRPr/>
          </a:p>
        </p:txBody>
      </p:sp>
      <p:sp>
        <p:nvSpPr>
          <p:cNvPr id="583" name="Google Shape;583;p6"/>
          <p:cNvSpPr txBox="1"/>
          <p:nvPr>
            <p:ph idx="4294967295" type="body"/>
          </p:nvPr>
        </p:nvSpPr>
        <p:spPr>
          <a:xfrm>
            <a:off x="638675" y="1107725"/>
            <a:ext cx="4131300" cy="3189900"/>
          </a:xfrm>
          <a:prstGeom prst="rect">
            <a:avLst/>
          </a:prstGeom>
          <a:noFill/>
          <a:ln>
            <a:noFill/>
          </a:ln>
        </p:spPr>
        <p:txBody>
          <a:bodyPr anchorCtr="0" anchor="t" bIns="0" lIns="0" spcFirstLastPara="1" rIns="0" wrap="square" tIns="0">
            <a:noAutofit/>
          </a:bodyPr>
          <a:lstStyle/>
          <a:p>
            <a:pPr indent="-387350" lvl="0" marL="457200" rtl="0" algn="l">
              <a:lnSpc>
                <a:spcPct val="115000"/>
              </a:lnSpc>
              <a:spcBef>
                <a:spcPts val="0"/>
              </a:spcBef>
              <a:spcAft>
                <a:spcPts val="0"/>
              </a:spcAft>
              <a:buClr>
                <a:schemeClr val="dk2"/>
              </a:buClr>
              <a:buSzPts val="2500"/>
              <a:buFont typeface="Arial"/>
              <a:buChar char="●"/>
            </a:pPr>
            <a:r>
              <a:rPr lang="en" sz="2500">
                <a:latin typeface="Arial"/>
                <a:ea typeface="Arial"/>
                <a:cs typeface="Arial"/>
                <a:sym typeface="Arial"/>
              </a:rPr>
              <a:t>As an </a:t>
            </a:r>
            <a:r>
              <a:rPr b="1" lang="en" sz="2500" u="sng"/>
              <a:t>anchor</a:t>
            </a:r>
            <a:r>
              <a:rPr lang="en" sz="2500">
                <a:latin typeface="Arial"/>
                <a:ea typeface="Arial"/>
                <a:cs typeface="Arial"/>
                <a:sym typeface="Arial"/>
              </a:rPr>
              <a:t> - reconnect us to our why</a:t>
            </a:r>
            <a:endParaRPr sz="2500">
              <a:latin typeface="Arial"/>
              <a:ea typeface="Arial"/>
              <a:cs typeface="Arial"/>
              <a:sym typeface="Arial"/>
            </a:endParaRPr>
          </a:p>
          <a:p>
            <a:pPr indent="-387350" lvl="0" marL="457200" rtl="0" algn="l">
              <a:lnSpc>
                <a:spcPct val="115000"/>
              </a:lnSpc>
              <a:spcBef>
                <a:spcPts val="0"/>
              </a:spcBef>
              <a:spcAft>
                <a:spcPts val="0"/>
              </a:spcAft>
              <a:buSzPts val="2500"/>
              <a:buFont typeface="Arial"/>
              <a:buChar char="●"/>
            </a:pPr>
            <a:r>
              <a:rPr lang="en" sz="2500">
                <a:latin typeface="Arial"/>
                <a:ea typeface="Arial"/>
                <a:cs typeface="Arial"/>
                <a:sym typeface="Arial"/>
              </a:rPr>
              <a:t>As a </a:t>
            </a:r>
            <a:r>
              <a:rPr b="1" lang="en" sz="2500" u="sng"/>
              <a:t>signal</a:t>
            </a:r>
            <a:r>
              <a:rPr lang="en" sz="2500">
                <a:latin typeface="Arial"/>
                <a:ea typeface="Arial"/>
                <a:cs typeface="Arial"/>
                <a:sym typeface="Arial"/>
              </a:rPr>
              <a:t> - informs others about you &amp; how you lead</a:t>
            </a:r>
            <a:endParaRPr sz="25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lang="en" sz="2500">
                <a:latin typeface="Arial"/>
                <a:ea typeface="Arial"/>
                <a:cs typeface="Arial"/>
                <a:sym typeface="Arial"/>
              </a:rPr>
              <a:t>As a </a:t>
            </a:r>
            <a:r>
              <a:rPr b="1" lang="en" sz="2500" u="sng"/>
              <a:t>guardrail</a:t>
            </a:r>
            <a:r>
              <a:rPr lang="en" sz="2500">
                <a:latin typeface="Arial"/>
                <a:ea typeface="Arial"/>
                <a:cs typeface="Arial"/>
                <a:sym typeface="Arial"/>
              </a:rPr>
              <a:t> - is an opportunity the right fi</a:t>
            </a:r>
            <a:r>
              <a:rPr lang="en" sz="2200">
                <a:latin typeface="Arial"/>
                <a:ea typeface="Arial"/>
                <a:cs typeface="Arial"/>
                <a:sym typeface="Arial"/>
              </a:rPr>
              <a:t>t</a:t>
            </a:r>
            <a:endParaRPr sz="2200">
              <a:latin typeface="Arial"/>
              <a:ea typeface="Arial"/>
              <a:cs typeface="Arial"/>
              <a:sym typeface="Arial"/>
            </a:endParaRPr>
          </a:p>
          <a:p>
            <a:pPr indent="0" lvl="0" marL="0" rtl="0" algn="l">
              <a:lnSpc>
                <a:spcPct val="115000"/>
              </a:lnSpc>
              <a:spcBef>
                <a:spcPts val="1600"/>
              </a:spcBef>
              <a:spcAft>
                <a:spcPts val="0"/>
              </a:spcAft>
              <a:buSzPts val="2400"/>
              <a:buNone/>
            </a:pPr>
            <a:r>
              <a:t/>
            </a:r>
            <a:endParaRPr>
              <a:latin typeface="Arial"/>
              <a:ea typeface="Arial"/>
              <a:cs typeface="Arial"/>
              <a:sym typeface="Arial"/>
            </a:endParaRPr>
          </a:p>
          <a:p>
            <a:pPr indent="0" lvl="0" marL="0" rtl="0" algn="l">
              <a:lnSpc>
                <a:spcPct val="115000"/>
              </a:lnSpc>
              <a:spcBef>
                <a:spcPts val="1600"/>
              </a:spcBef>
              <a:spcAft>
                <a:spcPts val="1600"/>
              </a:spcAft>
              <a:buSzPts val="2400"/>
              <a:buNone/>
            </a:pPr>
            <a:r>
              <a:t/>
            </a:r>
            <a:endParaRPr>
              <a:latin typeface="Arial"/>
              <a:ea typeface="Arial"/>
              <a:cs typeface="Arial"/>
              <a:sym typeface="Arial"/>
            </a:endParaRPr>
          </a:p>
        </p:txBody>
      </p:sp>
      <p:sp>
        <p:nvSpPr>
          <p:cNvPr id="584" name="Google Shape;584;p6"/>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585" name="Google Shape;585;p6"/>
          <p:cNvPicPr preferRelativeResize="0"/>
          <p:nvPr/>
        </p:nvPicPr>
        <p:blipFill rotWithShape="1">
          <a:blip r:embed="rId3">
            <a:alphaModFix/>
          </a:blip>
          <a:srcRect b="0" l="0" r="0" t="0"/>
          <a:stretch/>
        </p:blipFill>
        <p:spPr>
          <a:xfrm>
            <a:off x="4922375" y="1163525"/>
            <a:ext cx="4069222" cy="30519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solidFill>
                  <a:schemeClr val="dk1"/>
                </a:solidFill>
              </a:rPr>
              <a:t>‹#›</a:t>
            </a:fld>
            <a:endParaRPr>
              <a:solidFill>
                <a:schemeClr val="dk1"/>
              </a:solidFill>
            </a:endParaRPr>
          </a:p>
        </p:txBody>
      </p:sp>
      <p:sp>
        <p:nvSpPr>
          <p:cNvPr id="323" name="Google Shape;323;p3"/>
          <p:cNvSpPr/>
          <p:nvPr/>
        </p:nvSpPr>
        <p:spPr>
          <a:xfrm>
            <a:off x="3364050" y="965175"/>
            <a:ext cx="2185800" cy="16065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Who are </a:t>
            </a:r>
            <a:r>
              <a:rPr b="1" lang="en" sz="1800"/>
              <a:t>we</a:t>
            </a:r>
            <a:r>
              <a:rPr b="1" i="0" lang="en" sz="1800" u="none" cap="none" strike="noStrike">
                <a:solidFill>
                  <a:srgbClr val="000000"/>
                </a:solidFill>
                <a:latin typeface="Arial"/>
                <a:ea typeface="Arial"/>
                <a:cs typeface="Arial"/>
                <a:sym typeface="Arial"/>
              </a:rPr>
              <a:t>?</a:t>
            </a:r>
            <a:endParaRPr b="1" i="0" sz="1800" u="none" cap="none" strike="noStrike">
              <a:solidFill>
                <a:srgbClr val="000000"/>
              </a:solidFill>
              <a:latin typeface="Arial"/>
              <a:ea typeface="Arial"/>
              <a:cs typeface="Arial"/>
              <a:sym typeface="Arial"/>
            </a:endParaRPr>
          </a:p>
        </p:txBody>
      </p:sp>
      <p:sp>
        <p:nvSpPr>
          <p:cNvPr id="324" name="Google Shape;324;p3"/>
          <p:cNvSpPr/>
          <p:nvPr/>
        </p:nvSpPr>
        <p:spPr>
          <a:xfrm>
            <a:off x="5702250" y="2994850"/>
            <a:ext cx="2185800" cy="16065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How do </a:t>
            </a:r>
            <a:r>
              <a:rPr b="1" lang="en" sz="1800"/>
              <a:t>we</a:t>
            </a:r>
            <a:r>
              <a:rPr b="1" i="0" lang="en" sz="1800" u="none" cap="none" strike="noStrike">
                <a:solidFill>
                  <a:srgbClr val="000000"/>
                </a:solidFill>
                <a:latin typeface="Arial"/>
                <a:ea typeface="Arial"/>
                <a:cs typeface="Arial"/>
                <a:sym typeface="Arial"/>
              </a:rPr>
              <a:t> lead?</a:t>
            </a:r>
            <a:endParaRPr b="1" i="0" sz="1800" u="none" cap="none" strike="noStrike">
              <a:solidFill>
                <a:srgbClr val="000000"/>
              </a:solidFill>
              <a:latin typeface="Arial"/>
              <a:ea typeface="Arial"/>
              <a:cs typeface="Arial"/>
              <a:sym typeface="Arial"/>
            </a:endParaRPr>
          </a:p>
        </p:txBody>
      </p:sp>
      <p:sp>
        <p:nvSpPr>
          <p:cNvPr id="325" name="Google Shape;325;p3"/>
          <p:cNvSpPr/>
          <p:nvPr/>
        </p:nvSpPr>
        <p:spPr>
          <a:xfrm>
            <a:off x="1033350" y="2994850"/>
            <a:ext cx="2185800" cy="16065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Why do </a:t>
            </a:r>
            <a:r>
              <a:rPr b="1" lang="en" sz="1800"/>
              <a:t>we</a:t>
            </a:r>
            <a:r>
              <a:rPr b="1" i="0" lang="en" sz="1800" u="none" cap="none" strike="noStrike">
                <a:solidFill>
                  <a:srgbClr val="000000"/>
                </a:solidFill>
                <a:latin typeface="Arial"/>
                <a:ea typeface="Arial"/>
                <a:cs typeface="Arial"/>
                <a:sym typeface="Arial"/>
              </a:rPr>
              <a:t> lead?</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e9929616bf_0_159"/>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The Current Landscape</a:t>
            </a:r>
            <a:endParaRPr/>
          </a:p>
        </p:txBody>
      </p:sp>
      <p:sp>
        <p:nvSpPr>
          <p:cNvPr id="331" name="Google Shape;331;g2e9929616bf_0_159"/>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What. A. Time.</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e9929616bf_0_11"/>
          <p:cNvSpPr txBox="1"/>
          <p:nvPr>
            <p:ph type="title"/>
          </p:nvPr>
        </p:nvSpPr>
        <p:spPr>
          <a:xfrm>
            <a:off x="447675" y="169525"/>
            <a:ext cx="8382000" cy="626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
              <a:t>The Current Landscape</a:t>
            </a:r>
            <a:endParaRPr/>
          </a:p>
        </p:txBody>
      </p:sp>
      <p:sp>
        <p:nvSpPr>
          <p:cNvPr id="337" name="Google Shape;337;g2e9929616bf_0_11"/>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38" name="Google Shape;338;g2e9929616bf_0_11"/>
          <p:cNvPicPr preferRelativeResize="0"/>
          <p:nvPr/>
        </p:nvPicPr>
        <p:blipFill>
          <a:blip r:embed="rId3">
            <a:alphaModFix/>
          </a:blip>
          <a:stretch>
            <a:fillRect/>
          </a:stretch>
        </p:blipFill>
        <p:spPr>
          <a:xfrm>
            <a:off x="1984024" y="1011250"/>
            <a:ext cx="5468601" cy="3477850"/>
          </a:xfrm>
          <a:prstGeom prst="rect">
            <a:avLst/>
          </a:prstGeom>
          <a:noFill/>
          <a:ln>
            <a:noFill/>
          </a:ln>
        </p:spPr>
      </p:pic>
      <p:sp>
        <p:nvSpPr>
          <p:cNvPr id="339" name="Google Shape;339;g2e9929616bf_0_11"/>
          <p:cNvSpPr/>
          <p:nvPr/>
        </p:nvSpPr>
        <p:spPr>
          <a:xfrm>
            <a:off x="2286000" y="1576475"/>
            <a:ext cx="4862400" cy="2651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e9929616bf_0_21"/>
          <p:cNvSpPr txBox="1"/>
          <p:nvPr>
            <p:ph type="title"/>
          </p:nvPr>
        </p:nvSpPr>
        <p:spPr>
          <a:xfrm>
            <a:off x="606225" y="385025"/>
            <a:ext cx="8382000" cy="626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
              <a:t>Leading in This Landscape</a:t>
            </a:r>
            <a:endParaRPr/>
          </a:p>
        </p:txBody>
      </p:sp>
      <p:sp>
        <p:nvSpPr>
          <p:cNvPr id="345" name="Google Shape;345;g2e9929616bf_0_21"/>
          <p:cNvSpPr txBox="1"/>
          <p:nvPr>
            <p:ph idx="4294967295" type="body"/>
          </p:nvPr>
        </p:nvSpPr>
        <p:spPr>
          <a:xfrm>
            <a:off x="447675" y="1258600"/>
            <a:ext cx="4767900" cy="30390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None/>
            </a:pPr>
            <a:r>
              <a:rPr lang="en" sz="2200">
                <a:solidFill>
                  <a:schemeClr val="dk1"/>
                </a:solidFill>
              </a:rPr>
              <a:t>How would you describe the challenges of leading in this landscape over the past few years? </a:t>
            </a:r>
            <a:endParaRPr sz="2200">
              <a:solidFill>
                <a:schemeClr val="dk1"/>
              </a:solidFill>
            </a:endParaRPr>
          </a:p>
          <a:p>
            <a:pPr indent="0" lvl="0" marL="457200" rtl="0" algn="l">
              <a:lnSpc>
                <a:spcPct val="115000"/>
              </a:lnSpc>
              <a:spcBef>
                <a:spcPts val="0"/>
              </a:spcBef>
              <a:spcAft>
                <a:spcPts val="0"/>
              </a:spcAft>
              <a:buNone/>
            </a:pPr>
            <a:r>
              <a:t/>
            </a:r>
            <a:endParaRPr sz="2200">
              <a:solidFill>
                <a:schemeClr val="dk1"/>
              </a:solidFill>
            </a:endParaRPr>
          </a:p>
          <a:p>
            <a:pPr indent="0" lvl="0" marL="457200" rtl="0" algn="l">
              <a:spcBef>
                <a:spcPts val="0"/>
              </a:spcBef>
              <a:spcAft>
                <a:spcPts val="0"/>
              </a:spcAft>
              <a:buClr>
                <a:schemeClr val="dk1"/>
              </a:buClr>
              <a:buSzPts val="1100"/>
              <a:buFont typeface="Arial"/>
              <a:buNone/>
            </a:pPr>
            <a:r>
              <a:rPr lang="en" sz="2200">
                <a:solidFill>
                  <a:schemeClr val="dk1"/>
                </a:solidFill>
              </a:rPr>
              <a:t>What feelings did you experience as a leader as you navigated this landscape?</a:t>
            </a:r>
            <a:endParaRPr sz="2200">
              <a:solidFill>
                <a:schemeClr val="dk1"/>
              </a:solidFill>
            </a:endParaRPr>
          </a:p>
          <a:p>
            <a:pPr indent="0" lvl="0" marL="0" rtl="0" algn="l">
              <a:lnSpc>
                <a:spcPct val="115000"/>
              </a:lnSpc>
              <a:spcBef>
                <a:spcPts val="0"/>
              </a:spcBef>
              <a:spcAft>
                <a:spcPts val="0"/>
              </a:spcAft>
              <a:buNone/>
            </a:pPr>
            <a:r>
              <a:t/>
            </a:r>
            <a:endParaRPr sz="2200">
              <a:solidFill>
                <a:schemeClr val="dk1"/>
              </a:solidFill>
            </a:endParaRPr>
          </a:p>
          <a:p>
            <a:pPr indent="0" lvl="0" marL="0" rtl="0" algn="l">
              <a:lnSpc>
                <a:spcPct val="115000"/>
              </a:lnSpc>
              <a:spcBef>
                <a:spcPts val="1600"/>
              </a:spcBef>
              <a:spcAft>
                <a:spcPts val="0"/>
              </a:spcAft>
              <a:buSzPts val="2400"/>
              <a:buNone/>
            </a:pPr>
            <a:r>
              <a:t/>
            </a:r>
            <a:endParaRPr>
              <a:latin typeface="Arial"/>
              <a:ea typeface="Arial"/>
              <a:cs typeface="Arial"/>
              <a:sym typeface="Arial"/>
            </a:endParaRPr>
          </a:p>
          <a:p>
            <a:pPr indent="0" lvl="0" marL="0" rtl="0" algn="l">
              <a:lnSpc>
                <a:spcPct val="115000"/>
              </a:lnSpc>
              <a:spcBef>
                <a:spcPts val="1600"/>
              </a:spcBef>
              <a:spcAft>
                <a:spcPts val="1600"/>
              </a:spcAft>
              <a:buSzPts val="2400"/>
              <a:buNone/>
            </a:pPr>
            <a:r>
              <a:t/>
            </a:r>
            <a:endParaRPr>
              <a:latin typeface="Arial"/>
              <a:ea typeface="Arial"/>
              <a:cs typeface="Arial"/>
              <a:sym typeface="Arial"/>
            </a:endParaRPr>
          </a:p>
        </p:txBody>
      </p:sp>
      <p:sp>
        <p:nvSpPr>
          <p:cNvPr id="346" name="Google Shape;346;g2e9929616bf_0_21"/>
          <p:cNvSpPr txBox="1"/>
          <p:nvPr>
            <p:ph idx="12" type="sldNum"/>
          </p:nvPr>
        </p:nvSpPr>
        <p:spPr>
          <a:xfrm>
            <a:off x="7956634" y="4478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347" name="Google Shape;347;g2e9929616bf_0_21"/>
          <p:cNvPicPr preferRelativeResize="0"/>
          <p:nvPr/>
        </p:nvPicPr>
        <p:blipFill>
          <a:blip r:embed="rId3">
            <a:alphaModFix/>
          </a:blip>
          <a:stretch>
            <a:fillRect/>
          </a:stretch>
        </p:blipFill>
        <p:spPr>
          <a:xfrm>
            <a:off x="5432375" y="1163525"/>
            <a:ext cx="3163025" cy="3163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e9929616bf_0_289"/>
          <p:cNvSpPr txBox="1"/>
          <p:nvPr>
            <p:ph type="ctrTitle"/>
          </p:nvPr>
        </p:nvSpPr>
        <p:spPr>
          <a:xfrm>
            <a:off x="3822200" y="630000"/>
            <a:ext cx="4830300" cy="1911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We Lead</a:t>
            </a:r>
            <a:endParaRPr/>
          </a:p>
        </p:txBody>
      </p:sp>
      <p:sp>
        <p:nvSpPr>
          <p:cNvPr id="353" name="Google Shape;353;g2e9929616bf_0_289"/>
          <p:cNvSpPr txBox="1"/>
          <p:nvPr>
            <p:ph idx="1" type="subTitle"/>
          </p:nvPr>
        </p:nvSpPr>
        <p:spPr>
          <a:xfrm>
            <a:off x="3822200" y="2669950"/>
            <a:ext cx="4830300" cy="84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Effective leadership that meets the moment</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769cfabc6b_0_0"/>
          <p:cNvSpPr txBox="1"/>
          <p:nvPr>
            <p:ph type="title"/>
          </p:nvPr>
        </p:nvSpPr>
        <p:spPr>
          <a:xfrm>
            <a:off x="344050" y="285425"/>
            <a:ext cx="8382000" cy="626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Coming to terms with…</a:t>
            </a:r>
            <a:endParaRPr/>
          </a:p>
        </p:txBody>
      </p:sp>
      <p:sp>
        <p:nvSpPr>
          <p:cNvPr id="359" name="Google Shape;359;g2769cfabc6b_0_0"/>
          <p:cNvSpPr txBox="1"/>
          <p:nvPr>
            <p:ph idx="12" type="sldNum"/>
          </p:nvPr>
        </p:nvSpPr>
        <p:spPr>
          <a:xfrm>
            <a:off x="7956634" y="4478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g2769cfabc6b_0_0"/>
          <p:cNvSpPr/>
          <p:nvPr/>
        </p:nvSpPr>
        <p:spPr>
          <a:xfrm>
            <a:off x="521538" y="1180000"/>
            <a:ext cx="3261000" cy="2946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chemeClr val="lt1"/>
                </a:solidFill>
              </a:rPr>
              <a:t>The actual role of a leader</a:t>
            </a:r>
            <a:endParaRPr b="1" sz="3200">
              <a:solidFill>
                <a:schemeClr val="lt1"/>
              </a:solidFill>
            </a:endParaRPr>
          </a:p>
        </p:txBody>
      </p:sp>
      <p:sp>
        <p:nvSpPr>
          <p:cNvPr id="361" name="Google Shape;361;g2769cfabc6b_0_0"/>
          <p:cNvSpPr/>
          <p:nvPr/>
        </p:nvSpPr>
        <p:spPr>
          <a:xfrm>
            <a:off x="5287563" y="1180000"/>
            <a:ext cx="3261000" cy="29463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t>What we thought the role of a </a:t>
            </a:r>
            <a:r>
              <a:rPr b="1" lang="en" sz="3200"/>
              <a:t>leader</a:t>
            </a:r>
            <a:r>
              <a:rPr b="1" lang="en" sz="3200"/>
              <a:t> would be</a:t>
            </a:r>
            <a:endParaRPr b="1" sz="3200"/>
          </a:p>
        </p:txBody>
      </p:sp>
      <p:sp>
        <p:nvSpPr>
          <p:cNvPr id="362" name="Google Shape;362;g2769cfabc6b_0_0"/>
          <p:cNvSpPr txBox="1"/>
          <p:nvPr>
            <p:ph type="title"/>
          </p:nvPr>
        </p:nvSpPr>
        <p:spPr>
          <a:xfrm>
            <a:off x="3741938" y="2189625"/>
            <a:ext cx="1557900" cy="626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vs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earlessly Forward / LIGHT">
  <a:themeElements>
    <a:clrScheme name="Simple Light">
      <a:dk1>
        <a:srgbClr val="000000"/>
      </a:dk1>
      <a:lt1>
        <a:srgbClr val="FFFFFF"/>
      </a:lt1>
      <a:dk2>
        <a:srgbClr val="636363"/>
      </a:dk2>
      <a:lt2>
        <a:srgbClr val="E6E6E6"/>
      </a:lt2>
      <a:accent1>
        <a:srgbClr val="E21833"/>
      </a:accent1>
      <a:accent2>
        <a:srgbClr val="A41124"/>
      </a:accent2>
      <a:accent3>
        <a:srgbClr val="820E1D"/>
      </a:accent3>
      <a:accent4>
        <a:srgbClr val="FFD200"/>
      </a:accent4>
      <a:accent5>
        <a:srgbClr val="CBA700"/>
      </a:accent5>
      <a:accent6>
        <a:srgbClr val="715D00"/>
      </a:accent6>
      <a:hlink>
        <a:srgbClr val="E218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arlessly Forward / LIGHT">
  <a:themeElements>
    <a:clrScheme name="Simple Light">
      <a:dk1>
        <a:srgbClr val="000000"/>
      </a:dk1>
      <a:lt1>
        <a:srgbClr val="FFFFFF"/>
      </a:lt1>
      <a:dk2>
        <a:srgbClr val="636363"/>
      </a:dk2>
      <a:lt2>
        <a:srgbClr val="E6E6E6"/>
      </a:lt2>
      <a:accent1>
        <a:srgbClr val="E21833"/>
      </a:accent1>
      <a:accent2>
        <a:srgbClr val="A41124"/>
      </a:accent2>
      <a:accent3>
        <a:srgbClr val="820E1D"/>
      </a:accent3>
      <a:accent4>
        <a:srgbClr val="FFD200"/>
      </a:accent4>
      <a:accent5>
        <a:srgbClr val="CBA700"/>
      </a:accent5>
      <a:accent6>
        <a:srgbClr val="715D00"/>
      </a:accent6>
      <a:hlink>
        <a:srgbClr val="E218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