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0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078" autoAdjust="0"/>
    <p:restoredTop sz="87611" autoAdjust="0"/>
  </p:normalViewPr>
  <p:slideViewPr>
    <p:cSldViewPr snapToGrid="0">
      <p:cViewPr varScale="1">
        <p:scale>
          <a:sx n="73" d="100"/>
          <a:sy n="73" d="100"/>
        </p:scale>
        <p:origin x="3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5B38E-D183-40AF-822C-13760493BC46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199D4-1357-41B2-B512-E95E9B5A8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391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199D4-1357-41B2-B512-E95E9B5A884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575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199D4-1357-41B2-B512-E95E9B5A884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55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E02E-716C-4C6A-B337-1ED863B92B1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6647-60A5-424C-88B9-10619AC88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904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E02E-716C-4C6A-B337-1ED863B92B1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6647-60A5-424C-88B9-10619AC88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554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E02E-716C-4C6A-B337-1ED863B92B1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6647-60A5-424C-88B9-10619AC88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39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E02E-716C-4C6A-B337-1ED863B92B1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6647-60A5-424C-88B9-10619AC88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181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E02E-716C-4C6A-B337-1ED863B92B1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6647-60A5-424C-88B9-10619AC88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279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E02E-716C-4C6A-B337-1ED863B92B1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6647-60A5-424C-88B9-10619AC88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702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E02E-716C-4C6A-B337-1ED863B92B1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6647-60A5-424C-88B9-10619AC88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055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E02E-716C-4C6A-B337-1ED863B92B1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6647-60A5-424C-88B9-10619AC88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586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E02E-716C-4C6A-B337-1ED863B92B1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6647-60A5-424C-88B9-10619AC88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773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E02E-716C-4C6A-B337-1ED863B92B1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6647-60A5-424C-88B9-10619AC88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045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E02E-716C-4C6A-B337-1ED863B92B1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6647-60A5-424C-88B9-10619AC88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45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DE02E-716C-4C6A-B337-1ED863B92B11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06647-60A5-424C-88B9-10619AC88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784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88310" y="-48110"/>
            <a:ext cx="13394019" cy="69542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924610" y="2864554"/>
            <a:ext cx="266451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Monday June 20</a:t>
            </a:r>
          </a:p>
          <a:p>
            <a:pPr algn="ctr"/>
            <a:r>
              <a:rPr lang="en-US" sz="2800" dirty="0" smtClean="0"/>
              <a:t>Tuesday June 21 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10 am – Noon ET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0497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Overview of 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825625"/>
            <a:ext cx="4775200" cy="4351338"/>
          </a:xfrm>
        </p:spPr>
        <p:txBody>
          <a:bodyPr/>
          <a:lstStyle/>
          <a:p>
            <a:pPr marL="0" lvl="0" indent="0" fontAlgn="base">
              <a:buNone/>
            </a:pPr>
            <a:r>
              <a:rPr lang="en-US" b="1" dirty="0" smtClean="0">
                <a:solidFill>
                  <a:srgbClr val="FF9933"/>
                </a:solidFill>
              </a:rPr>
              <a:t>Day 1</a:t>
            </a:r>
          </a:p>
          <a:p>
            <a:pPr marL="285750" lvl="0" indent="-285750" fontAlgn="base"/>
            <a:r>
              <a:rPr lang="en-US" dirty="0" smtClean="0"/>
              <a:t>Welcome &amp; Introductions</a:t>
            </a:r>
            <a:endParaRPr lang="en-US" dirty="0"/>
          </a:p>
          <a:p>
            <a:pPr marL="285750" lvl="0" indent="-285750" fontAlgn="base"/>
            <a:r>
              <a:rPr lang="en-US" dirty="0"/>
              <a:t>Introduction to </a:t>
            </a:r>
            <a:r>
              <a:rPr lang="en-US" dirty="0" smtClean="0"/>
              <a:t>Authentic</a:t>
            </a:r>
            <a:br>
              <a:rPr lang="en-US" dirty="0" smtClean="0"/>
            </a:br>
            <a:r>
              <a:rPr lang="en-US" dirty="0" smtClean="0"/>
              <a:t>     Assessments </a:t>
            </a:r>
            <a:r>
              <a:rPr lang="en-US" dirty="0"/>
              <a:t>(AA)</a:t>
            </a:r>
          </a:p>
          <a:p>
            <a:pPr marL="285750" lvl="0" indent="-285750" fontAlgn="base"/>
            <a:r>
              <a:rPr lang="en-US" dirty="0" smtClean="0"/>
              <a:t>Examples</a:t>
            </a:r>
            <a:endParaRPr lang="en-US" dirty="0"/>
          </a:p>
          <a:p>
            <a:pPr marL="285750" lvl="0" indent="-285750" fontAlgn="base"/>
            <a:r>
              <a:rPr lang="en-US" dirty="0"/>
              <a:t>Pros and Cons of AA</a:t>
            </a:r>
          </a:p>
          <a:p>
            <a:pPr marL="285750" lvl="0" indent="-285750" fontAlgn="base"/>
            <a:r>
              <a:rPr lang="en-US" dirty="0"/>
              <a:t>Closing Discussion &amp; </a:t>
            </a:r>
            <a:br>
              <a:rPr lang="en-US" dirty="0"/>
            </a:br>
            <a:r>
              <a:rPr lang="en-US" dirty="0"/>
              <a:t>     Charge for Day 2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94300" y="1825625"/>
            <a:ext cx="5867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rgbClr val="FF9933"/>
                </a:solidFill>
              </a:rPr>
              <a:t>Day 2 (tomorrow)</a:t>
            </a:r>
          </a:p>
          <a:p>
            <a:pPr marL="285750" indent="-285750"/>
            <a:r>
              <a:rPr lang="en-US" dirty="0"/>
              <a:t>Recap of Day 1</a:t>
            </a:r>
          </a:p>
          <a:p>
            <a:pPr marL="285750" indent="-285750"/>
            <a:r>
              <a:rPr lang="en-US" dirty="0"/>
              <a:t>Backward Design &amp; Rubrics</a:t>
            </a:r>
          </a:p>
          <a:p>
            <a:pPr marL="285750" indent="-285750"/>
            <a:r>
              <a:rPr lang="en-US" dirty="0" smtClean="0"/>
              <a:t>Breakout Rooms: Brainstorming</a:t>
            </a:r>
            <a:endParaRPr lang="en-US" dirty="0"/>
          </a:p>
          <a:p>
            <a:pPr marL="285750" indent="-285750"/>
            <a:r>
              <a:rPr lang="en-US" dirty="0"/>
              <a:t>Group Share and Discussion </a:t>
            </a:r>
          </a:p>
          <a:p>
            <a:pPr marL="285750" indent="-285750"/>
            <a:r>
              <a:rPr lang="en-US" dirty="0"/>
              <a:t>Lessons Learned from Trying Out </a:t>
            </a:r>
            <a:r>
              <a:rPr lang="en-US" dirty="0" smtClean="0"/>
              <a:t>AA</a:t>
            </a:r>
            <a:endParaRPr lang="en-US" dirty="0"/>
          </a:p>
          <a:p>
            <a:pPr marL="285750" indent="-285750"/>
            <a:r>
              <a:rPr lang="en-US" dirty="0"/>
              <a:t>Closing Remarks &amp; Invitation </a:t>
            </a:r>
            <a:r>
              <a:rPr lang="en-US" dirty="0" smtClean="0"/>
              <a:t>to</a:t>
            </a:r>
            <a:br>
              <a:rPr lang="en-US" dirty="0" smtClean="0"/>
            </a:br>
            <a:r>
              <a:rPr lang="en-US" dirty="0" smtClean="0"/>
              <a:t>     Participate </a:t>
            </a:r>
            <a:r>
              <a:rPr lang="en-US" dirty="0"/>
              <a:t>in </a:t>
            </a:r>
            <a:r>
              <a:rPr lang="en-US" dirty="0" smtClean="0"/>
              <a:t>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645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/>
              <a:t>Workshop Team</a:t>
            </a:r>
            <a:endParaRPr lang="en-US" sz="54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800349" y="1820780"/>
            <a:ext cx="2642937" cy="152717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b="1" dirty="0" smtClean="0"/>
              <a:t>Karen Brakke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 smtClean="0"/>
              <a:t>Psychology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 smtClean="0"/>
              <a:t>Spelman College</a:t>
            </a:r>
            <a:endParaRPr lang="en-US" sz="2600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6176210" y="1820780"/>
            <a:ext cx="2999873" cy="1527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b="1" dirty="0" smtClean="0"/>
              <a:t>Sabrina Grondhuis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 smtClean="0"/>
              <a:t>Psychology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 err="1" smtClean="0"/>
              <a:t>Millsaps</a:t>
            </a:r>
            <a:r>
              <a:rPr lang="en-US" sz="2600" dirty="0" smtClean="0"/>
              <a:t> College</a:t>
            </a:r>
            <a:endParaRPr lang="en-US" sz="2600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1206165" y="3478047"/>
            <a:ext cx="3043988" cy="1527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b="1" dirty="0" smtClean="0"/>
              <a:t>Maureen Murov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 smtClean="0"/>
              <a:t>Foreign Languages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 smtClean="0"/>
              <a:t>Centenary College</a:t>
            </a:r>
            <a:endParaRPr lang="en-US" sz="2600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550105" y="3488444"/>
            <a:ext cx="2642937" cy="1527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b="1" dirty="0" smtClean="0"/>
              <a:t>Stan </a:t>
            </a:r>
            <a:r>
              <a:rPr lang="en-US" sz="2600" b="1" dirty="0" err="1" smtClean="0"/>
              <a:t>Rauh</a:t>
            </a:r>
            <a:endParaRPr lang="en-US" sz="2600" b="1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 smtClean="0"/>
              <a:t>Classics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 smtClean="0"/>
              <a:t>Hendrix College</a:t>
            </a:r>
            <a:endParaRPr lang="en-US" sz="2600" dirty="0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7249025" y="3478046"/>
            <a:ext cx="3537163" cy="1527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b="1" dirty="0" smtClean="0"/>
              <a:t>KatieAnn Skogsberg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 smtClean="0"/>
              <a:t>Behavioral Neuroscience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 smtClean="0"/>
              <a:t>Centre College</a:t>
            </a:r>
            <a:endParaRPr lang="en-US" sz="2600" dirty="0"/>
          </a:p>
        </p:txBody>
      </p:sp>
      <p:sp>
        <p:nvSpPr>
          <p:cNvPr id="9" name="Content Placeholder 3"/>
          <p:cNvSpPr txBox="1">
            <a:spLocks/>
          </p:cNvSpPr>
          <p:nvPr/>
        </p:nvSpPr>
        <p:spPr>
          <a:xfrm>
            <a:off x="6771773" y="5156107"/>
            <a:ext cx="2642937" cy="1527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b="1" dirty="0" smtClean="0"/>
              <a:t>Yan Xu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 err="1" smtClean="0"/>
              <a:t>eSpelman</a:t>
            </a:r>
            <a:endParaRPr lang="en-US" sz="2600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 smtClean="0"/>
              <a:t>Spelman College</a:t>
            </a:r>
            <a:endParaRPr lang="en-US" sz="2600" dirty="0"/>
          </a:p>
        </p:txBody>
      </p:sp>
      <p:sp>
        <p:nvSpPr>
          <p:cNvPr id="10" name="Content Placeholder 3"/>
          <p:cNvSpPr txBox="1">
            <a:spLocks/>
          </p:cNvSpPr>
          <p:nvPr/>
        </p:nvSpPr>
        <p:spPr>
          <a:xfrm>
            <a:off x="1884945" y="5156108"/>
            <a:ext cx="4730417" cy="1527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b="1" dirty="0" smtClean="0"/>
              <a:t>Greta Valenti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 smtClean="0"/>
              <a:t>Psychology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 smtClean="0"/>
              <a:t>Birmingham-Southern College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58158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3EF87A7BB072459D44A9B7ADA055E0" ma:contentTypeVersion="13" ma:contentTypeDescription="Create a new document." ma:contentTypeScope="" ma:versionID="5dc236b36203da3be79dbeea8f075589">
  <xsd:schema xmlns:xsd="http://www.w3.org/2001/XMLSchema" xmlns:xs="http://www.w3.org/2001/XMLSchema" xmlns:p="http://schemas.microsoft.com/office/2006/metadata/properties" xmlns:ns2="40ad955c-858d-44b5-b53b-ee73459f6afa" xmlns:ns3="15fb633d-62f1-45ec-88ab-7d2bea6b7c19" targetNamespace="http://schemas.microsoft.com/office/2006/metadata/properties" ma:root="true" ma:fieldsID="6ef65a2f7e1c2a9b1cd547329f29e1bd" ns2:_="" ns3:_="">
    <xsd:import namespace="40ad955c-858d-44b5-b53b-ee73459f6afa"/>
    <xsd:import namespace="15fb633d-62f1-45ec-88ab-7d2bea6b7c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ad955c-858d-44b5-b53b-ee73459f6a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c191647-ed87-4aaa-9c97-b4dd2d04ff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fb633d-62f1-45ec-88ab-7d2bea6b7c1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8fc2444-577b-4769-a983-02b5af74b428}" ma:internalName="TaxCatchAll" ma:showField="CatchAllData" ma:web="15fb633d-62f1-45ec-88ab-7d2bea6b7c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5fb633d-62f1-45ec-88ab-7d2bea6b7c19" xsi:nil="true"/>
    <lcf76f155ced4ddcb4097134ff3c332f xmlns="40ad955c-858d-44b5-b53b-ee73459f6af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DF00350-FCAD-44F1-9BB4-2BE1A3E86170}"/>
</file>

<file path=customXml/itemProps2.xml><?xml version="1.0" encoding="utf-8"?>
<ds:datastoreItem xmlns:ds="http://schemas.openxmlformats.org/officeDocument/2006/customXml" ds:itemID="{A06F73E1-A87E-4ABE-8639-35D6F5B2EDBD}"/>
</file>

<file path=customXml/itemProps3.xml><?xml version="1.0" encoding="utf-8"?>
<ds:datastoreItem xmlns:ds="http://schemas.openxmlformats.org/officeDocument/2006/customXml" ds:itemID="{B5F0BD3B-44CE-42CE-A69E-D305A82ACC7C}"/>
</file>

<file path=docProps/app.xml><?xml version="1.0" encoding="utf-8"?>
<Properties xmlns="http://schemas.openxmlformats.org/officeDocument/2006/extended-properties" xmlns:vt="http://schemas.openxmlformats.org/officeDocument/2006/docPropsVTypes">
  <TotalTime>1627</TotalTime>
  <Words>121</Words>
  <Application>Microsoft Office PowerPoint</Application>
  <PresentationFormat>Widescreen</PresentationFormat>
  <Paragraphs>42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Overview of Workshop</vt:lpstr>
      <vt:lpstr>Workshop Team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Valenti, Greta Rachel</dc:creator>
  <cp:lastModifiedBy>Valenti, Greta Rachel</cp:lastModifiedBy>
  <cp:revision>14</cp:revision>
  <dcterms:created xsi:type="dcterms:W3CDTF">2022-06-16T15:34:22Z</dcterms:created>
  <dcterms:modified xsi:type="dcterms:W3CDTF">2022-06-20T13:37:32Z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0x010100D63EF87A7BB072459D44A9B7ADA055E0</vt:lpwstr>
  </property>
</Properties>
</file>