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57" r:id="rId1"/>
  </p:sldMasterIdLst>
  <p:notesMasterIdLst>
    <p:notesMasterId r:id="rId3"/>
  </p:notesMasterIdLst>
  <p:sldIdLst>
    <p:sldId id="257" r:id="rId2"/>
  </p:sldIdLst>
  <p:sldSz cx="16459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5854"/>
    <p:restoredTop sz="94648"/>
  </p:normalViewPr>
  <p:slideViewPr>
    <p:cSldViewPr snapToGrid="0" snapToObjects="1">
      <p:cViewPr>
        <p:scale>
          <a:sx n="161" d="100"/>
          <a:sy n="161" d="100"/>
        </p:scale>
        <p:origin x="-3192"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11" Type="http://schemas.openxmlformats.org/officeDocument/2006/relationships/customXml" Target="../customXml/item3.xml"/><Relationship Id="rId5" Type="http://schemas.openxmlformats.org/officeDocument/2006/relationships/viewProps" Target="viewProps.xml"/><Relationship Id="rId10" Type="http://schemas.openxmlformats.org/officeDocument/2006/relationships/customXml" Target="../customXml/item2.xml"/><Relationship Id="rId4" Type="http://schemas.openxmlformats.org/officeDocument/2006/relationships/presProps" Target="presProps.xml"/><Relationship Id="rId9" Type="http://schemas.openxmlformats.org/officeDocument/2006/relationships/customXml" Target="../customXml/item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mbod Gilani" userId="cf0fad5f8ae12590" providerId="LiveId" clId="{22A5AE3E-9C16-EE43-809C-7EE3AB5B0078}"/>
    <pc:docChg chg="undo redo custSel modSld modMainMaster modNotesMaster">
      <pc:chgData name="Rambod Gilani" userId="cf0fad5f8ae12590" providerId="LiveId" clId="{22A5AE3E-9C16-EE43-809C-7EE3AB5B0078}" dt="2021-11-17T03:56:53.335" v="1180" actId="20577"/>
      <pc:docMkLst>
        <pc:docMk/>
      </pc:docMkLst>
      <pc:sldChg chg="addSp delSp modSp mod modNotes">
        <pc:chgData name="Rambod Gilani" userId="cf0fad5f8ae12590" providerId="LiveId" clId="{22A5AE3E-9C16-EE43-809C-7EE3AB5B0078}" dt="2021-11-17T03:56:53.335" v="1180" actId="20577"/>
        <pc:sldMkLst>
          <pc:docMk/>
          <pc:sldMk cId="74209939" sldId="257"/>
        </pc:sldMkLst>
        <pc:spChg chg="add mod">
          <ac:chgData name="Rambod Gilani" userId="cf0fad5f8ae12590" providerId="LiveId" clId="{22A5AE3E-9C16-EE43-809C-7EE3AB5B0078}" dt="2021-11-17T02:46:06.906" v="267" actId="1076"/>
          <ac:spMkLst>
            <pc:docMk/>
            <pc:sldMk cId="74209939" sldId="257"/>
            <ac:spMk id="4" creationId="{ED7C8F2D-58BD-1448-B759-81591D485D0F}"/>
          </ac:spMkLst>
        </pc:spChg>
        <pc:spChg chg="add mod">
          <ac:chgData name="Rambod Gilani" userId="cf0fad5f8ae12590" providerId="LiveId" clId="{22A5AE3E-9C16-EE43-809C-7EE3AB5B0078}" dt="2021-11-17T03:02:04.667" v="509" actId="20577"/>
          <ac:spMkLst>
            <pc:docMk/>
            <pc:sldMk cId="74209939" sldId="257"/>
            <ac:spMk id="7" creationId="{4F492477-259D-354F-8A57-CC194D416327}"/>
          </ac:spMkLst>
        </pc:spChg>
        <pc:spChg chg="add mod">
          <ac:chgData name="Rambod Gilani" userId="cf0fad5f8ae12590" providerId="LiveId" clId="{22A5AE3E-9C16-EE43-809C-7EE3AB5B0078}" dt="2021-11-17T02:57:58.428" v="486" actId="1076"/>
          <ac:spMkLst>
            <pc:docMk/>
            <pc:sldMk cId="74209939" sldId="257"/>
            <ac:spMk id="8" creationId="{46B31C22-6651-914E-8609-90019F2D10A3}"/>
          </ac:spMkLst>
        </pc:spChg>
        <pc:spChg chg="add mod">
          <ac:chgData name="Rambod Gilani" userId="cf0fad5f8ae12590" providerId="LiveId" clId="{22A5AE3E-9C16-EE43-809C-7EE3AB5B0078}" dt="2021-11-17T02:53:13.229" v="313" actId="1076"/>
          <ac:spMkLst>
            <pc:docMk/>
            <pc:sldMk cId="74209939" sldId="257"/>
            <ac:spMk id="9" creationId="{19F17EB3-47DB-4E44-9EA9-88D2D45553DA}"/>
          </ac:spMkLst>
        </pc:spChg>
        <pc:spChg chg="add mod">
          <ac:chgData name="Rambod Gilani" userId="cf0fad5f8ae12590" providerId="LiveId" clId="{22A5AE3E-9C16-EE43-809C-7EE3AB5B0078}" dt="2021-11-17T02:54:00.481" v="324" actId="14100"/>
          <ac:spMkLst>
            <pc:docMk/>
            <pc:sldMk cId="74209939" sldId="257"/>
            <ac:spMk id="12" creationId="{9BD6F4FB-65F5-8D4E-9189-0AAF0874D7CF}"/>
          </ac:spMkLst>
        </pc:spChg>
        <pc:spChg chg="add mod">
          <ac:chgData name="Rambod Gilani" userId="cf0fad5f8ae12590" providerId="LiveId" clId="{22A5AE3E-9C16-EE43-809C-7EE3AB5B0078}" dt="2021-11-17T02:53:51.624" v="323" actId="1076"/>
          <ac:spMkLst>
            <pc:docMk/>
            <pc:sldMk cId="74209939" sldId="257"/>
            <ac:spMk id="15" creationId="{271B5C0B-D2CD-184D-8107-086F05B57F73}"/>
          </ac:spMkLst>
        </pc:spChg>
        <pc:spChg chg="add mod">
          <ac:chgData name="Rambod Gilani" userId="cf0fad5f8ae12590" providerId="LiveId" clId="{22A5AE3E-9C16-EE43-809C-7EE3AB5B0078}" dt="2021-11-17T02:57:51.881" v="485" actId="1076"/>
          <ac:spMkLst>
            <pc:docMk/>
            <pc:sldMk cId="74209939" sldId="257"/>
            <ac:spMk id="17" creationId="{03ABB379-B794-A842-AC21-1CBC48C25515}"/>
          </ac:spMkLst>
        </pc:spChg>
        <pc:spChg chg="add mod">
          <ac:chgData name="Rambod Gilani" userId="cf0fad5f8ae12590" providerId="LiveId" clId="{22A5AE3E-9C16-EE43-809C-7EE3AB5B0078}" dt="2021-11-17T02:57:04.583" v="422" actId="20577"/>
          <ac:spMkLst>
            <pc:docMk/>
            <pc:sldMk cId="74209939" sldId="257"/>
            <ac:spMk id="18" creationId="{E5EC6006-D687-9946-A456-F72452778BD0}"/>
          </ac:spMkLst>
        </pc:spChg>
        <pc:spChg chg="add mod">
          <ac:chgData name="Rambod Gilani" userId="cf0fad5f8ae12590" providerId="LiveId" clId="{22A5AE3E-9C16-EE43-809C-7EE3AB5B0078}" dt="2021-11-17T03:06:14.480" v="623" actId="1076"/>
          <ac:spMkLst>
            <pc:docMk/>
            <pc:sldMk cId="74209939" sldId="257"/>
            <ac:spMk id="25" creationId="{0A0D05B8-76DF-B345-AF70-F095567811E6}"/>
          </ac:spMkLst>
        </pc:spChg>
        <pc:spChg chg="add mod">
          <ac:chgData name="Rambod Gilani" userId="cf0fad5f8ae12590" providerId="LiveId" clId="{22A5AE3E-9C16-EE43-809C-7EE3AB5B0078}" dt="2021-11-17T03:02:57.732" v="533" actId="20577"/>
          <ac:spMkLst>
            <pc:docMk/>
            <pc:sldMk cId="74209939" sldId="257"/>
            <ac:spMk id="27" creationId="{9C998A91-4873-C342-BBA5-1F237E65C5CE}"/>
          </ac:spMkLst>
        </pc:spChg>
        <pc:spChg chg="add del mod">
          <ac:chgData name="Rambod Gilani" userId="cf0fad5f8ae12590" providerId="LiveId" clId="{22A5AE3E-9C16-EE43-809C-7EE3AB5B0078}" dt="2021-11-17T03:07:02.279" v="631" actId="478"/>
          <ac:spMkLst>
            <pc:docMk/>
            <pc:sldMk cId="74209939" sldId="257"/>
            <ac:spMk id="28" creationId="{993AE4A6-DECA-7549-A207-121DA9EE3F18}"/>
          </ac:spMkLst>
        </pc:spChg>
        <pc:spChg chg="add mod">
          <ac:chgData name="Rambod Gilani" userId="cf0fad5f8ae12590" providerId="LiveId" clId="{22A5AE3E-9C16-EE43-809C-7EE3AB5B0078}" dt="2021-11-17T03:06:34.954" v="628" actId="403"/>
          <ac:spMkLst>
            <pc:docMk/>
            <pc:sldMk cId="74209939" sldId="257"/>
            <ac:spMk id="29" creationId="{57AA5588-F45B-204C-A4C7-985A2149952E}"/>
          </ac:spMkLst>
        </pc:spChg>
        <pc:spChg chg="add mod">
          <ac:chgData name="Rambod Gilani" userId="cf0fad5f8ae12590" providerId="LiveId" clId="{22A5AE3E-9C16-EE43-809C-7EE3AB5B0078}" dt="2021-11-17T03:38:31.166" v="709" actId="1076"/>
          <ac:spMkLst>
            <pc:docMk/>
            <pc:sldMk cId="74209939" sldId="257"/>
            <ac:spMk id="30" creationId="{95C9AEFF-43D8-E24D-BB70-6C5B525C8768}"/>
          </ac:spMkLst>
        </pc:spChg>
        <pc:spChg chg="add del mod">
          <ac:chgData name="Rambod Gilani" userId="cf0fad5f8ae12590" providerId="LiveId" clId="{22A5AE3E-9C16-EE43-809C-7EE3AB5B0078}" dt="2021-11-17T03:07:06.304" v="633"/>
          <ac:spMkLst>
            <pc:docMk/>
            <pc:sldMk cId="74209939" sldId="257"/>
            <ac:spMk id="31" creationId="{D5223540-EA0D-8740-99BF-392D64BC0675}"/>
          </ac:spMkLst>
        </pc:spChg>
        <pc:spChg chg="mod">
          <ac:chgData name="Rambod Gilani" userId="cf0fad5f8ae12590" providerId="LiveId" clId="{22A5AE3E-9C16-EE43-809C-7EE3AB5B0078}" dt="2021-11-17T02:45:27.192" v="266"/>
          <ac:spMkLst>
            <pc:docMk/>
            <pc:sldMk cId="74209939" sldId="257"/>
            <ac:spMk id="32" creationId="{6097290A-F52C-FB4F-BF6B-AD04081D4CFF}"/>
          </ac:spMkLst>
        </pc:spChg>
        <pc:spChg chg="add mod">
          <ac:chgData name="Rambod Gilani" userId="cf0fad5f8ae12590" providerId="LiveId" clId="{22A5AE3E-9C16-EE43-809C-7EE3AB5B0078}" dt="2021-11-17T03:37:14.680" v="686" actId="20577"/>
          <ac:spMkLst>
            <pc:docMk/>
            <pc:sldMk cId="74209939" sldId="257"/>
            <ac:spMk id="33" creationId="{E6CC4AF3-6111-E54A-88FB-FB00D70F7D36}"/>
          </ac:spMkLst>
        </pc:spChg>
        <pc:spChg chg="add mod">
          <ac:chgData name="Rambod Gilani" userId="cf0fad5f8ae12590" providerId="LiveId" clId="{22A5AE3E-9C16-EE43-809C-7EE3AB5B0078}" dt="2021-11-17T03:39:01.306" v="711" actId="13822"/>
          <ac:spMkLst>
            <pc:docMk/>
            <pc:sldMk cId="74209939" sldId="257"/>
            <ac:spMk id="34" creationId="{2DBA72E6-EA1A-7B4A-998F-7A4AD86EA431}"/>
          </ac:spMkLst>
        </pc:spChg>
        <pc:spChg chg="add mod">
          <ac:chgData name="Rambod Gilani" userId="cf0fad5f8ae12590" providerId="LiveId" clId="{22A5AE3E-9C16-EE43-809C-7EE3AB5B0078}" dt="2021-11-17T03:39:48.931" v="734" actId="1076"/>
          <ac:spMkLst>
            <pc:docMk/>
            <pc:sldMk cId="74209939" sldId="257"/>
            <ac:spMk id="35" creationId="{E4EEF730-B492-5D45-BB91-422D738948DD}"/>
          </ac:spMkLst>
        </pc:spChg>
        <pc:spChg chg="add del mod">
          <ac:chgData name="Rambod Gilani" userId="cf0fad5f8ae12590" providerId="LiveId" clId="{22A5AE3E-9C16-EE43-809C-7EE3AB5B0078}" dt="2021-11-17T03:41:18.983" v="747" actId="767"/>
          <ac:spMkLst>
            <pc:docMk/>
            <pc:sldMk cId="74209939" sldId="257"/>
            <ac:spMk id="43" creationId="{FDF4E91A-7126-1D49-B9A5-C3AEEC7810A3}"/>
          </ac:spMkLst>
        </pc:spChg>
        <pc:spChg chg="add mod">
          <ac:chgData name="Rambod Gilani" userId="cf0fad5f8ae12590" providerId="LiveId" clId="{22A5AE3E-9C16-EE43-809C-7EE3AB5B0078}" dt="2021-11-17T03:41:40.773" v="762" actId="1076"/>
          <ac:spMkLst>
            <pc:docMk/>
            <pc:sldMk cId="74209939" sldId="257"/>
            <ac:spMk id="45" creationId="{991B1274-5324-2E48-8558-C5AFDAB1A6E5}"/>
          </ac:spMkLst>
        </pc:spChg>
        <pc:spChg chg="add mod">
          <ac:chgData name="Rambod Gilani" userId="cf0fad5f8ae12590" providerId="LiveId" clId="{22A5AE3E-9C16-EE43-809C-7EE3AB5B0078}" dt="2021-11-17T03:42:27.790" v="782" actId="20577"/>
          <ac:spMkLst>
            <pc:docMk/>
            <pc:sldMk cId="74209939" sldId="257"/>
            <ac:spMk id="51" creationId="{0F4C718A-8FB9-A14C-8058-6FBDB423A3D1}"/>
          </ac:spMkLst>
        </pc:spChg>
        <pc:spChg chg="add del mod">
          <ac:chgData name="Rambod Gilani" userId="cf0fad5f8ae12590" providerId="LiveId" clId="{22A5AE3E-9C16-EE43-809C-7EE3AB5B0078}" dt="2021-11-17T03:43:56.171" v="794" actId="11529"/>
          <ac:spMkLst>
            <pc:docMk/>
            <pc:sldMk cId="74209939" sldId="257"/>
            <ac:spMk id="52" creationId="{31EBFA4B-75C1-C645-993F-86FAB9F6B306}"/>
          </ac:spMkLst>
        </pc:spChg>
        <pc:spChg chg="add del">
          <ac:chgData name="Rambod Gilani" userId="cf0fad5f8ae12590" providerId="LiveId" clId="{22A5AE3E-9C16-EE43-809C-7EE3AB5B0078}" dt="2021-11-17T03:44:31.284" v="796" actId="478"/>
          <ac:spMkLst>
            <pc:docMk/>
            <pc:sldMk cId="74209939" sldId="257"/>
            <ac:spMk id="53" creationId="{1C7516A6-DE9E-E64D-BFF3-DC8FD4D973CD}"/>
          </ac:spMkLst>
        </pc:spChg>
        <pc:spChg chg="add del">
          <ac:chgData name="Rambod Gilani" userId="cf0fad5f8ae12590" providerId="LiveId" clId="{22A5AE3E-9C16-EE43-809C-7EE3AB5B0078}" dt="2021-11-17T03:44:49.745" v="798" actId="478"/>
          <ac:spMkLst>
            <pc:docMk/>
            <pc:sldMk cId="74209939" sldId="257"/>
            <ac:spMk id="54" creationId="{5292CF93-8E2D-BF46-AB18-C0CD8F0D14E9}"/>
          </ac:spMkLst>
        </pc:spChg>
        <pc:spChg chg="add del mod">
          <ac:chgData name="Rambod Gilani" userId="cf0fad5f8ae12590" providerId="LiveId" clId="{22A5AE3E-9C16-EE43-809C-7EE3AB5B0078}" dt="2021-11-17T03:45:44.495" v="806" actId="767"/>
          <ac:spMkLst>
            <pc:docMk/>
            <pc:sldMk cId="74209939" sldId="257"/>
            <ac:spMk id="59" creationId="{6CCEE5BF-08D7-E24F-8AF8-D8E317D5DED0}"/>
          </ac:spMkLst>
        </pc:spChg>
        <pc:spChg chg="add mod">
          <ac:chgData name="Rambod Gilani" userId="cf0fad5f8ae12590" providerId="LiveId" clId="{22A5AE3E-9C16-EE43-809C-7EE3AB5B0078}" dt="2021-11-17T03:46:31.502" v="830" actId="1076"/>
          <ac:spMkLst>
            <pc:docMk/>
            <pc:sldMk cId="74209939" sldId="257"/>
            <ac:spMk id="61" creationId="{5F9FE761-6FB6-B646-A1E3-58C2A40BEA18}"/>
          </ac:spMkLst>
        </pc:spChg>
        <pc:spChg chg="add del mod">
          <ac:chgData name="Rambod Gilani" userId="cf0fad5f8ae12590" providerId="LiveId" clId="{22A5AE3E-9C16-EE43-809C-7EE3AB5B0078}" dt="2021-11-17T03:46:41.771" v="840" actId="20577"/>
          <ac:spMkLst>
            <pc:docMk/>
            <pc:sldMk cId="74209939" sldId="257"/>
            <ac:spMk id="62" creationId="{E5F1518B-7C06-9D41-A888-0E8D91E9FF26}"/>
          </ac:spMkLst>
        </pc:spChg>
        <pc:spChg chg="add mod">
          <ac:chgData name="Rambod Gilani" userId="cf0fad5f8ae12590" providerId="LiveId" clId="{22A5AE3E-9C16-EE43-809C-7EE3AB5B0078}" dt="2021-11-17T03:46:53.844" v="850" actId="20577"/>
          <ac:spMkLst>
            <pc:docMk/>
            <pc:sldMk cId="74209939" sldId="257"/>
            <ac:spMk id="63" creationId="{0E6399FB-81B3-A841-82DD-B11B20F4940E}"/>
          </ac:spMkLst>
        </pc:spChg>
        <pc:spChg chg="add mod">
          <ac:chgData name="Rambod Gilani" userId="cf0fad5f8ae12590" providerId="LiveId" clId="{22A5AE3E-9C16-EE43-809C-7EE3AB5B0078}" dt="2021-11-17T03:47:51.296" v="878" actId="14100"/>
          <ac:spMkLst>
            <pc:docMk/>
            <pc:sldMk cId="74209939" sldId="257"/>
            <ac:spMk id="71" creationId="{C86C0F48-D7A0-5345-A8A2-0DFD1EB1010C}"/>
          </ac:spMkLst>
        </pc:spChg>
        <pc:spChg chg="add mod">
          <ac:chgData name="Rambod Gilani" userId="cf0fad5f8ae12590" providerId="LiveId" clId="{22A5AE3E-9C16-EE43-809C-7EE3AB5B0078}" dt="2021-11-17T03:48:05.535" v="905" actId="14100"/>
          <ac:spMkLst>
            <pc:docMk/>
            <pc:sldMk cId="74209939" sldId="257"/>
            <ac:spMk id="72" creationId="{E6F0D191-6462-DC4D-B0AB-C72F7D039F6D}"/>
          </ac:spMkLst>
        </pc:spChg>
        <pc:spChg chg="add mod">
          <ac:chgData name="Rambod Gilani" userId="cf0fad5f8ae12590" providerId="LiveId" clId="{22A5AE3E-9C16-EE43-809C-7EE3AB5B0078}" dt="2021-11-17T03:49:42.599" v="1008" actId="20577"/>
          <ac:spMkLst>
            <pc:docMk/>
            <pc:sldMk cId="74209939" sldId="257"/>
            <ac:spMk id="73" creationId="{AED6928A-95B5-F044-83C9-18545F9A9768}"/>
          </ac:spMkLst>
        </pc:spChg>
        <pc:spChg chg="add mod">
          <ac:chgData name="Rambod Gilani" userId="cf0fad5f8ae12590" providerId="LiveId" clId="{22A5AE3E-9C16-EE43-809C-7EE3AB5B0078}" dt="2021-11-17T03:50:13.642" v="1013" actId="1076"/>
          <ac:spMkLst>
            <pc:docMk/>
            <pc:sldMk cId="74209939" sldId="257"/>
            <ac:spMk id="74" creationId="{9F2A8638-79E5-6843-8E4B-97CB4C094E8D}"/>
          </ac:spMkLst>
        </pc:spChg>
        <pc:spChg chg="add mod">
          <ac:chgData name="Rambod Gilani" userId="cf0fad5f8ae12590" providerId="LiveId" clId="{22A5AE3E-9C16-EE43-809C-7EE3AB5B0078}" dt="2021-11-17T03:51:09.116" v="1030" actId="688"/>
          <ac:spMkLst>
            <pc:docMk/>
            <pc:sldMk cId="74209939" sldId="257"/>
            <ac:spMk id="75" creationId="{CD38B6A5-B1D6-0943-90E6-AC371716C39F}"/>
          </ac:spMkLst>
        </pc:spChg>
        <pc:spChg chg="add mod">
          <ac:chgData name="Rambod Gilani" userId="cf0fad5f8ae12590" providerId="LiveId" clId="{22A5AE3E-9C16-EE43-809C-7EE3AB5B0078}" dt="2021-11-17T03:52:19.983" v="1044" actId="1076"/>
          <ac:spMkLst>
            <pc:docMk/>
            <pc:sldMk cId="74209939" sldId="257"/>
            <ac:spMk id="76" creationId="{24002AAF-C246-8544-AEE6-8D58032DE77C}"/>
          </ac:spMkLst>
        </pc:spChg>
        <pc:spChg chg="add mod">
          <ac:chgData name="Rambod Gilani" userId="cf0fad5f8ae12590" providerId="LiveId" clId="{22A5AE3E-9C16-EE43-809C-7EE3AB5B0078}" dt="2021-11-17T03:56:33.436" v="1171" actId="1076"/>
          <ac:spMkLst>
            <pc:docMk/>
            <pc:sldMk cId="74209939" sldId="257"/>
            <ac:spMk id="94" creationId="{1ED16AEE-5EE9-674E-9AA2-D00A8BC38856}"/>
          </ac:spMkLst>
        </pc:spChg>
        <pc:spChg chg="add mod">
          <ac:chgData name="Rambod Gilani" userId="cf0fad5f8ae12590" providerId="LiveId" clId="{22A5AE3E-9C16-EE43-809C-7EE3AB5B0078}" dt="2021-11-17T03:56:00.642" v="1155" actId="1076"/>
          <ac:spMkLst>
            <pc:docMk/>
            <pc:sldMk cId="74209939" sldId="257"/>
            <ac:spMk id="95" creationId="{935E4E00-3553-F84F-BC86-CFCABEB66DB1}"/>
          </ac:spMkLst>
        </pc:spChg>
        <pc:spChg chg="add mod">
          <ac:chgData name="Rambod Gilani" userId="cf0fad5f8ae12590" providerId="LiveId" clId="{22A5AE3E-9C16-EE43-809C-7EE3AB5B0078}" dt="2021-11-17T03:56:53.335" v="1180" actId="20577"/>
          <ac:spMkLst>
            <pc:docMk/>
            <pc:sldMk cId="74209939" sldId="257"/>
            <ac:spMk id="96" creationId="{C66F1A95-4FCE-9E4D-AC70-577D6215B993}"/>
          </ac:spMkLst>
        </pc:spChg>
        <pc:spChg chg="add mod">
          <ac:chgData name="Rambod Gilani" userId="cf0fad5f8ae12590" providerId="LiveId" clId="{22A5AE3E-9C16-EE43-809C-7EE3AB5B0078}" dt="2021-11-17T03:55:19.598" v="1121" actId="1076"/>
          <ac:spMkLst>
            <pc:docMk/>
            <pc:sldMk cId="74209939" sldId="257"/>
            <ac:spMk id="97" creationId="{022EB4BA-1ECD-8B46-8CB8-D1CFE90456C4}"/>
          </ac:spMkLst>
        </pc:spChg>
        <pc:spChg chg="add mod">
          <ac:chgData name="Rambod Gilani" userId="cf0fad5f8ae12590" providerId="LiveId" clId="{22A5AE3E-9C16-EE43-809C-7EE3AB5B0078}" dt="2021-11-17T03:55:09.027" v="1112" actId="1076"/>
          <ac:spMkLst>
            <pc:docMk/>
            <pc:sldMk cId="74209939" sldId="257"/>
            <ac:spMk id="98" creationId="{892915D7-A2EE-6446-A880-B0286838AE71}"/>
          </ac:spMkLst>
        </pc:spChg>
        <pc:spChg chg="add mod">
          <ac:chgData name="Rambod Gilani" userId="cf0fad5f8ae12590" providerId="LiveId" clId="{22A5AE3E-9C16-EE43-809C-7EE3AB5B0078}" dt="2021-11-17T03:54:50.300" v="1098" actId="1076"/>
          <ac:spMkLst>
            <pc:docMk/>
            <pc:sldMk cId="74209939" sldId="257"/>
            <ac:spMk id="99" creationId="{0A65A8BF-329F-B449-AF8F-C77B9B28B5D0}"/>
          </ac:spMkLst>
        </pc:spChg>
        <pc:spChg chg="add mod">
          <ac:chgData name="Rambod Gilani" userId="cf0fad5f8ae12590" providerId="LiveId" clId="{22A5AE3E-9C16-EE43-809C-7EE3AB5B0078}" dt="2021-11-17T03:56:46.070" v="1179" actId="20577"/>
          <ac:spMkLst>
            <pc:docMk/>
            <pc:sldMk cId="74209939" sldId="257"/>
            <ac:spMk id="101" creationId="{DC9B2F42-0677-964B-830B-D9756B33703F}"/>
          </ac:spMkLst>
        </pc:spChg>
        <pc:picChg chg="add mod">
          <ac:chgData name="Rambod Gilani" userId="cf0fad5f8ae12590" providerId="LiveId" clId="{22A5AE3E-9C16-EE43-809C-7EE3AB5B0078}" dt="2021-11-17T02:48:56.831" v="290" actId="14100"/>
          <ac:picMkLst>
            <pc:docMk/>
            <pc:sldMk cId="74209939" sldId="257"/>
            <ac:picMk id="5" creationId="{A0759AAC-7037-1B46-9949-72D50253A407}"/>
          </ac:picMkLst>
        </pc:picChg>
        <pc:picChg chg="add mod">
          <ac:chgData name="Rambod Gilani" userId="cf0fad5f8ae12590" providerId="LiveId" clId="{22A5AE3E-9C16-EE43-809C-7EE3AB5B0078}" dt="2021-11-17T03:50:19.605" v="1016" actId="1076"/>
          <ac:picMkLst>
            <pc:docMk/>
            <pc:sldMk cId="74209939" sldId="257"/>
            <ac:picMk id="6" creationId="{BA03A54B-EE12-E64C-8376-D7BAA921AC0F}"/>
          </ac:picMkLst>
        </pc:picChg>
        <pc:picChg chg="add mod">
          <ac:chgData name="Rambod Gilani" userId="cf0fad5f8ae12590" providerId="LiveId" clId="{22A5AE3E-9C16-EE43-809C-7EE3AB5B0078}" dt="2021-11-17T02:49:13.983" v="292" actId="1076"/>
          <ac:picMkLst>
            <pc:docMk/>
            <pc:sldMk cId="74209939" sldId="257"/>
            <ac:picMk id="11" creationId="{B501FAA5-9D62-CA45-8B51-B5883A927523}"/>
          </ac:picMkLst>
        </pc:picChg>
        <pc:picChg chg="add del mod">
          <ac:chgData name="Rambod Gilani" userId="cf0fad5f8ae12590" providerId="LiveId" clId="{22A5AE3E-9C16-EE43-809C-7EE3AB5B0078}" dt="2021-11-17T03:53:59.915" v="1067"/>
          <ac:picMkLst>
            <pc:docMk/>
            <pc:sldMk cId="74209939" sldId="257"/>
            <ac:picMk id="91" creationId="{47075C52-E48B-5041-8CD7-139645DFA368}"/>
          </ac:picMkLst>
        </pc:picChg>
        <pc:cxnChg chg="add mod">
          <ac:chgData name="Rambod Gilani" userId="cf0fad5f8ae12590" providerId="LiveId" clId="{22A5AE3E-9C16-EE43-809C-7EE3AB5B0078}" dt="2021-11-17T02:46:30.768" v="270" actId="14100"/>
          <ac:cxnSpMkLst>
            <pc:docMk/>
            <pc:sldMk cId="74209939" sldId="257"/>
            <ac:cxnSpMk id="3" creationId="{A12BF14E-29E0-E44E-848A-6166532913BE}"/>
          </ac:cxnSpMkLst>
        </pc:cxnChg>
        <pc:cxnChg chg="add mod">
          <ac:chgData name="Rambod Gilani" userId="cf0fad5f8ae12590" providerId="LiveId" clId="{22A5AE3E-9C16-EE43-809C-7EE3AB5B0078}" dt="2021-11-17T02:58:36.333" v="490" actId="14100"/>
          <ac:cxnSpMkLst>
            <pc:docMk/>
            <pc:sldMk cId="74209939" sldId="257"/>
            <ac:cxnSpMk id="19" creationId="{FCC3DC4D-443A-724F-AAD6-68DFE7A69289}"/>
          </ac:cxnSpMkLst>
        </pc:cxnChg>
        <pc:cxnChg chg="add mod">
          <ac:chgData name="Rambod Gilani" userId="cf0fad5f8ae12590" providerId="LiveId" clId="{22A5AE3E-9C16-EE43-809C-7EE3AB5B0078}" dt="2021-11-17T02:59:45.346" v="496" actId="1076"/>
          <ac:cxnSpMkLst>
            <pc:docMk/>
            <pc:sldMk cId="74209939" sldId="257"/>
            <ac:cxnSpMk id="22" creationId="{C203610B-04BF-564B-9ED8-7D086C2E3944}"/>
          </ac:cxnSpMkLst>
        </pc:cxnChg>
        <pc:cxnChg chg="add del mod">
          <ac:chgData name="Rambod Gilani" userId="cf0fad5f8ae12590" providerId="LiveId" clId="{22A5AE3E-9C16-EE43-809C-7EE3AB5B0078}" dt="2021-11-17T03:00:40.470" v="498"/>
          <ac:cxnSpMkLst>
            <pc:docMk/>
            <pc:sldMk cId="74209939" sldId="257"/>
            <ac:cxnSpMk id="26" creationId="{BD6C28AA-99E5-0F4E-93D8-DAB8AC3AA44E}"/>
          </ac:cxnSpMkLst>
        </pc:cxnChg>
        <pc:cxnChg chg="add mod">
          <ac:chgData name="Rambod Gilani" userId="cf0fad5f8ae12590" providerId="LiveId" clId="{22A5AE3E-9C16-EE43-809C-7EE3AB5B0078}" dt="2021-11-17T03:40:41.938" v="739" actId="14100"/>
          <ac:cxnSpMkLst>
            <pc:docMk/>
            <pc:sldMk cId="74209939" sldId="257"/>
            <ac:cxnSpMk id="37" creationId="{FCA5EC61-9A34-304C-B3D3-984976F6B43B}"/>
          </ac:cxnSpMkLst>
        </pc:cxnChg>
        <pc:cxnChg chg="add mod">
          <ac:chgData name="Rambod Gilani" userId="cf0fad5f8ae12590" providerId="LiveId" clId="{22A5AE3E-9C16-EE43-809C-7EE3AB5B0078}" dt="2021-11-17T03:41:07.884" v="745" actId="14100"/>
          <ac:cxnSpMkLst>
            <pc:docMk/>
            <pc:sldMk cId="74209939" sldId="257"/>
            <ac:cxnSpMk id="40" creationId="{A2B32386-50D8-6F4F-A1C5-F124E46A9242}"/>
          </ac:cxnSpMkLst>
        </pc:cxnChg>
        <pc:cxnChg chg="add del mod">
          <ac:chgData name="Rambod Gilani" userId="cf0fad5f8ae12590" providerId="LiveId" clId="{22A5AE3E-9C16-EE43-809C-7EE3AB5B0078}" dt="2021-11-17T03:41:22.671" v="749"/>
          <ac:cxnSpMkLst>
            <pc:docMk/>
            <pc:sldMk cId="74209939" sldId="257"/>
            <ac:cxnSpMk id="44" creationId="{E57D9CBB-F709-B549-80F9-58491E675B5C}"/>
          </ac:cxnSpMkLst>
        </pc:cxnChg>
        <pc:cxnChg chg="add mod">
          <ac:chgData name="Rambod Gilani" userId="cf0fad5f8ae12590" providerId="LiveId" clId="{22A5AE3E-9C16-EE43-809C-7EE3AB5B0078}" dt="2021-11-17T03:42:08.994" v="767" actId="14100"/>
          <ac:cxnSpMkLst>
            <pc:docMk/>
            <pc:sldMk cId="74209939" sldId="257"/>
            <ac:cxnSpMk id="46" creationId="{925EFE6C-7F57-6348-80E2-AA5CA3413FBE}"/>
          </ac:cxnSpMkLst>
        </pc:cxnChg>
        <pc:cxnChg chg="add del mod">
          <ac:chgData name="Rambod Gilani" userId="cf0fad5f8ae12590" providerId="LiveId" clId="{22A5AE3E-9C16-EE43-809C-7EE3AB5B0078}" dt="2021-11-17T03:42:16.069" v="769"/>
          <ac:cxnSpMkLst>
            <pc:docMk/>
            <pc:sldMk cId="74209939" sldId="257"/>
            <ac:cxnSpMk id="50" creationId="{3CF8267B-D6BA-A141-BE3E-CDD89993288E}"/>
          </ac:cxnSpMkLst>
        </pc:cxnChg>
        <pc:cxnChg chg="add mod">
          <ac:chgData name="Rambod Gilani" userId="cf0fad5f8ae12590" providerId="LiveId" clId="{22A5AE3E-9C16-EE43-809C-7EE3AB5B0078}" dt="2021-11-17T03:45:26.756" v="802" actId="13822"/>
          <ac:cxnSpMkLst>
            <pc:docMk/>
            <pc:sldMk cId="74209939" sldId="257"/>
            <ac:cxnSpMk id="56" creationId="{BF44AAB5-6131-A64C-BF56-1465FF605C1F}"/>
          </ac:cxnSpMkLst>
        </pc:cxnChg>
        <pc:cxnChg chg="add mod">
          <ac:chgData name="Rambod Gilani" userId="cf0fad5f8ae12590" providerId="LiveId" clId="{22A5AE3E-9C16-EE43-809C-7EE3AB5B0078}" dt="2021-11-17T03:45:34.005" v="804" actId="1076"/>
          <ac:cxnSpMkLst>
            <pc:docMk/>
            <pc:sldMk cId="74209939" sldId="257"/>
            <ac:cxnSpMk id="58" creationId="{ADF11879-B285-C045-BA6F-8458F98429B8}"/>
          </ac:cxnSpMkLst>
        </pc:cxnChg>
        <pc:cxnChg chg="add del mod">
          <ac:chgData name="Rambod Gilani" userId="cf0fad5f8ae12590" providerId="LiveId" clId="{22A5AE3E-9C16-EE43-809C-7EE3AB5B0078}" dt="2021-11-17T03:45:48.541" v="808"/>
          <ac:cxnSpMkLst>
            <pc:docMk/>
            <pc:sldMk cId="74209939" sldId="257"/>
            <ac:cxnSpMk id="60" creationId="{AAB851C5-7D37-2D4C-9F4B-58C4A4859934}"/>
          </ac:cxnSpMkLst>
        </pc:cxnChg>
        <pc:cxnChg chg="add mod">
          <ac:chgData name="Rambod Gilani" userId="cf0fad5f8ae12590" providerId="LiveId" clId="{22A5AE3E-9C16-EE43-809C-7EE3AB5B0078}" dt="2021-11-17T03:47:29.195" v="858" actId="14100"/>
          <ac:cxnSpMkLst>
            <pc:docMk/>
            <pc:sldMk cId="74209939" sldId="257"/>
            <ac:cxnSpMk id="64" creationId="{D2D9A3E0-55D3-2542-A851-B7993DD36270}"/>
          </ac:cxnSpMkLst>
        </pc:cxnChg>
        <pc:cxnChg chg="add mod">
          <ac:chgData name="Rambod Gilani" userId="cf0fad5f8ae12590" providerId="LiveId" clId="{22A5AE3E-9C16-EE43-809C-7EE3AB5B0078}" dt="2021-11-17T03:47:23.504" v="857" actId="14100"/>
          <ac:cxnSpMkLst>
            <pc:docMk/>
            <pc:sldMk cId="74209939" sldId="257"/>
            <ac:cxnSpMk id="67" creationId="{46C314F9-D53F-3844-9A54-87FA47647E60}"/>
          </ac:cxnSpMkLst>
        </pc:cxnChg>
        <pc:cxnChg chg="add mod">
          <ac:chgData name="Rambod Gilani" userId="cf0fad5f8ae12590" providerId="LiveId" clId="{22A5AE3E-9C16-EE43-809C-7EE3AB5B0078}" dt="2021-11-17T03:53:13.573" v="1057" actId="14100"/>
          <ac:cxnSpMkLst>
            <pc:docMk/>
            <pc:sldMk cId="74209939" sldId="257"/>
            <ac:cxnSpMk id="77" creationId="{9D14B74C-A051-AE4F-B142-34ED12794687}"/>
          </ac:cxnSpMkLst>
        </pc:cxnChg>
        <pc:cxnChg chg="add mod">
          <ac:chgData name="Rambod Gilani" userId="cf0fad5f8ae12590" providerId="LiveId" clId="{22A5AE3E-9C16-EE43-809C-7EE3AB5B0078}" dt="2021-11-17T03:53:06.352" v="1055" actId="14100"/>
          <ac:cxnSpMkLst>
            <pc:docMk/>
            <pc:sldMk cId="74209939" sldId="257"/>
            <ac:cxnSpMk id="78" creationId="{5E1E1408-0AC7-E045-B5B0-A54A7FD8DA9E}"/>
          </ac:cxnSpMkLst>
        </pc:cxnChg>
        <pc:cxnChg chg="add mod">
          <ac:chgData name="Rambod Gilani" userId="cf0fad5f8ae12590" providerId="LiveId" clId="{22A5AE3E-9C16-EE43-809C-7EE3AB5B0078}" dt="2021-11-17T03:52:55.419" v="1052" actId="14100"/>
          <ac:cxnSpMkLst>
            <pc:docMk/>
            <pc:sldMk cId="74209939" sldId="257"/>
            <ac:cxnSpMk id="79" creationId="{A605C636-22DD-214C-BFD1-8F85C0489825}"/>
          </ac:cxnSpMkLst>
        </pc:cxnChg>
        <pc:cxnChg chg="add mod">
          <ac:chgData name="Rambod Gilani" userId="cf0fad5f8ae12590" providerId="LiveId" clId="{22A5AE3E-9C16-EE43-809C-7EE3AB5B0078}" dt="2021-11-17T03:54:56.348" v="1099" actId="14100"/>
          <ac:cxnSpMkLst>
            <pc:docMk/>
            <pc:sldMk cId="74209939" sldId="257"/>
            <ac:cxnSpMk id="80" creationId="{0C5DBDE3-D891-C843-A812-2BA0257CE304}"/>
          </ac:cxnSpMkLst>
        </pc:cxnChg>
        <pc:cxnChg chg="add mod">
          <ac:chgData name="Rambod Gilani" userId="cf0fad5f8ae12590" providerId="LiveId" clId="{22A5AE3E-9C16-EE43-809C-7EE3AB5B0078}" dt="2021-11-17T03:56:29.765" v="1170" actId="14100"/>
          <ac:cxnSpMkLst>
            <pc:docMk/>
            <pc:sldMk cId="74209939" sldId="257"/>
            <ac:cxnSpMk id="86" creationId="{C51C83C0-5187-CF4C-9E17-1AF9186F6334}"/>
          </ac:cxnSpMkLst>
        </pc:cxnChg>
        <pc:cxnChg chg="add mod">
          <ac:chgData name="Rambod Gilani" userId="cf0fad5f8ae12590" providerId="LiveId" clId="{22A5AE3E-9C16-EE43-809C-7EE3AB5B0078}" dt="2021-11-17T03:53:41.208" v="1063" actId="14100"/>
          <ac:cxnSpMkLst>
            <pc:docMk/>
            <pc:sldMk cId="74209939" sldId="257"/>
            <ac:cxnSpMk id="88" creationId="{501E4032-D595-244F-B220-8337EA397A41}"/>
          </ac:cxnSpMkLst>
        </pc:cxnChg>
        <pc:cxnChg chg="add mod">
          <ac:chgData name="Rambod Gilani" userId="cf0fad5f8ae12590" providerId="LiveId" clId="{22A5AE3E-9C16-EE43-809C-7EE3AB5B0078}" dt="2021-11-17T03:53:55.784" v="1065" actId="1076"/>
          <ac:cxnSpMkLst>
            <pc:docMk/>
            <pc:sldMk cId="74209939" sldId="257"/>
            <ac:cxnSpMk id="90" creationId="{FA438D40-FE92-1943-9A47-A92D192A8295}"/>
          </ac:cxnSpMkLst>
        </pc:cxnChg>
        <pc:cxnChg chg="add mod">
          <ac:chgData name="Rambod Gilani" userId="cf0fad5f8ae12590" providerId="LiveId" clId="{22A5AE3E-9C16-EE43-809C-7EE3AB5B0078}" dt="2021-11-17T03:54:22.346" v="1072" actId="14100"/>
          <ac:cxnSpMkLst>
            <pc:docMk/>
            <pc:sldMk cId="74209939" sldId="257"/>
            <ac:cxnSpMk id="92" creationId="{E1B393A8-0D54-2B41-84DA-81D1E1361714}"/>
          </ac:cxnSpMkLst>
        </pc:cxnChg>
      </pc:sldChg>
      <pc:sldMasterChg chg="modSp modSldLayout">
        <pc:chgData name="Rambod Gilani" userId="cf0fad5f8ae12590" providerId="LiveId" clId="{22A5AE3E-9C16-EE43-809C-7EE3AB5B0078}" dt="2021-11-17T02:45:27.192" v="266"/>
        <pc:sldMasterMkLst>
          <pc:docMk/>
          <pc:sldMasterMk cId="1751077596" sldId="2147483845"/>
        </pc:sldMasterMkLst>
        <pc:spChg chg="mod">
          <ac:chgData name="Rambod Gilani" userId="cf0fad5f8ae12590" providerId="LiveId" clId="{22A5AE3E-9C16-EE43-809C-7EE3AB5B0078}" dt="2021-11-17T02:45:27.192" v="266"/>
          <ac:spMkLst>
            <pc:docMk/>
            <pc:sldMasterMk cId="1751077596" sldId="2147483845"/>
            <ac:spMk id="2" creationId="{8F270F31-4013-7E41-A277-623C73C23DAC}"/>
          </ac:spMkLst>
        </pc:spChg>
        <pc:spChg chg="mod">
          <ac:chgData name="Rambod Gilani" userId="cf0fad5f8ae12590" providerId="LiveId" clId="{22A5AE3E-9C16-EE43-809C-7EE3AB5B0078}" dt="2021-11-17T02:45:27.192" v="266"/>
          <ac:spMkLst>
            <pc:docMk/>
            <pc:sldMasterMk cId="1751077596" sldId="2147483845"/>
            <ac:spMk id="3" creationId="{5489AEEB-FA33-3249-A50F-EA327E69460D}"/>
          </ac:spMkLst>
        </pc:spChg>
        <pc:spChg chg="mod">
          <ac:chgData name="Rambod Gilani" userId="cf0fad5f8ae12590" providerId="LiveId" clId="{22A5AE3E-9C16-EE43-809C-7EE3AB5B0078}" dt="2021-11-17T02:45:27.192" v="266"/>
          <ac:spMkLst>
            <pc:docMk/>
            <pc:sldMasterMk cId="1751077596" sldId="2147483845"/>
            <ac:spMk id="4" creationId="{95AC24AE-746C-2C4F-8257-538995691F99}"/>
          </ac:spMkLst>
        </pc:spChg>
        <pc:spChg chg="mod">
          <ac:chgData name="Rambod Gilani" userId="cf0fad5f8ae12590" providerId="LiveId" clId="{22A5AE3E-9C16-EE43-809C-7EE3AB5B0078}" dt="2021-11-17T02:45:27.192" v="266"/>
          <ac:spMkLst>
            <pc:docMk/>
            <pc:sldMasterMk cId="1751077596" sldId="2147483845"/>
            <ac:spMk id="5" creationId="{B355EBFE-3EDC-E847-8CCC-0764AB777DA5}"/>
          </ac:spMkLst>
        </pc:spChg>
        <pc:spChg chg="mod">
          <ac:chgData name="Rambod Gilani" userId="cf0fad5f8ae12590" providerId="LiveId" clId="{22A5AE3E-9C16-EE43-809C-7EE3AB5B0078}" dt="2021-11-17T02:45:27.192" v="266"/>
          <ac:spMkLst>
            <pc:docMk/>
            <pc:sldMasterMk cId="1751077596" sldId="2147483845"/>
            <ac:spMk id="6" creationId="{E59EDFD4-499C-F946-BFDA-E96115F31B56}"/>
          </ac:spMkLst>
        </pc:spChg>
        <pc:sldLayoutChg chg="modSp">
          <pc:chgData name="Rambod Gilani" userId="cf0fad5f8ae12590" providerId="LiveId" clId="{22A5AE3E-9C16-EE43-809C-7EE3AB5B0078}" dt="2021-11-17T02:45:27.192" v="266"/>
          <pc:sldLayoutMkLst>
            <pc:docMk/>
            <pc:sldMasterMk cId="1751077596" sldId="2147483845"/>
            <pc:sldLayoutMk cId="2438177294" sldId="2147483846"/>
          </pc:sldLayoutMkLst>
          <pc:spChg chg="mod">
            <ac:chgData name="Rambod Gilani" userId="cf0fad5f8ae12590" providerId="LiveId" clId="{22A5AE3E-9C16-EE43-809C-7EE3AB5B0078}" dt="2021-11-17T02:45:27.192" v="266"/>
            <ac:spMkLst>
              <pc:docMk/>
              <pc:sldMasterMk cId="1751077596" sldId="2147483845"/>
              <pc:sldLayoutMk cId="2438177294" sldId="2147483846"/>
              <ac:spMk id="2" creationId="{E14BEB50-FDCF-5745-8FAC-823C25871803}"/>
            </ac:spMkLst>
          </pc:spChg>
          <pc:spChg chg="mod">
            <ac:chgData name="Rambod Gilani" userId="cf0fad5f8ae12590" providerId="LiveId" clId="{22A5AE3E-9C16-EE43-809C-7EE3AB5B0078}" dt="2021-11-17T02:45:27.192" v="266"/>
            <ac:spMkLst>
              <pc:docMk/>
              <pc:sldMasterMk cId="1751077596" sldId="2147483845"/>
              <pc:sldLayoutMk cId="2438177294" sldId="2147483846"/>
              <ac:spMk id="3" creationId="{A6BFFDAA-696E-C344-9944-42C9C1EE524F}"/>
            </ac:spMkLst>
          </pc:spChg>
        </pc:sldLayoutChg>
        <pc:sldLayoutChg chg="modSp">
          <pc:chgData name="Rambod Gilani" userId="cf0fad5f8ae12590" providerId="LiveId" clId="{22A5AE3E-9C16-EE43-809C-7EE3AB5B0078}" dt="2021-11-17T02:45:27.192" v="266"/>
          <pc:sldLayoutMkLst>
            <pc:docMk/>
            <pc:sldMasterMk cId="1751077596" sldId="2147483845"/>
            <pc:sldLayoutMk cId="174046220" sldId="2147483848"/>
          </pc:sldLayoutMkLst>
          <pc:spChg chg="mod">
            <ac:chgData name="Rambod Gilani" userId="cf0fad5f8ae12590" providerId="LiveId" clId="{22A5AE3E-9C16-EE43-809C-7EE3AB5B0078}" dt="2021-11-17T02:45:27.192" v="266"/>
            <ac:spMkLst>
              <pc:docMk/>
              <pc:sldMasterMk cId="1751077596" sldId="2147483845"/>
              <pc:sldLayoutMk cId="174046220" sldId="2147483848"/>
              <ac:spMk id="2" creationId="{1E0687E9-6D32-0F4E-ADD8-C0B2AC94CE8E}"/>
            </ac:spMkLst>
          </pc:spChg>
          <pc:spChg chg="mod">
            <ac:chgData name="Rambod Gilani" userId="cf0fad5f8ae12590" providerId="LiveId" clId="{22A5AE3E-9C16-EE43-809C-7EE3AB5B0078}" dt="2021-11-17T02:45:27.192" v="266"/>
            <ac:spMkLst>
              <pc:docMk/>
              <pc:sldMasterMk cId="1751077596" sldId="2147483845"/>
              <pc:sldLayoutMk cId="174046220" sldId="2147483848"/>
              <ac:spMk id="3" creationId="{15F8BF83-96D3-7A49-803E-C4B69F1BF008}"/>
            </ac:spMkLst>
          </pc:spChg>
        </pc:sldLayoutChg>
        <pc:sldLayoutChg chg="modSp">
          <pc:chgData name="Rambod Gilani" userId="cf0fad5f8ae12590" providerId="LiveId" clId="{22A5AE3E-9C16-EE43-809C-7EE3AB5B0078}" dt="2021-11-17T02:45:27.192" v="266"/>
          <pc:sldLayoutMkLst>
            <pc:docMk/>
            <pc:sldMasterMk cId="1751077596" sldId="2147483845"/>
            <pc:sldLayoutMk cId="2264840751" sldId="2147483849"/>
          </pc:sldLayoutMkLst>
          <pc:spChg chg="mod">
            <ac:chgData name="Rambod Gilani" userId="cf0fad5f8ae12590" providerId="LiveId" clId="{22A5AE3E-9C16-EE43-809C-7EE3AB5B0078}" dt="2021-11-17T02:45:27.192" v="266"/>
            <ac:spMkLst>
              <pc:docMk/>
              <pc:sldMasterMk cId="1751077596" sldId="2147483845"/>
              <pc:sldLayoutMk cId="2264840751" sldId="2147483849"/>
              <ac:spMk id="3" creationId="{78783BC5-A2D5-6E44-BBD6-0B894FB8BFCA}"/>
            </ac:spMkLst>
          </pc:spChg>
          <pc:spChg chg="mod">
            <ac:chgData name="Rambod Gilani" userId="cf0fad5f8ae12590" providerId="LiveId" clId="{22A5AE3E-9C16-EE43-809C-7EE3AB5B0078}" dt="2021-11-17T02:45:27.192" v="266"/>
            <ac:spMkLst>
              <pc:docMk/>
              <pc:sldMasterMk cId="1751077596" sldId="2147483845"/>
              <pc:sldLayoutMk cId="2264840751" sldId="2147483849"/>
              <ac:spMk id="4" creationId="{5FDA11AD-71F6-914F-92F9-2010F6A6039D}"/>
            </ac:spMkLst>
          </pc:spChg>
        </pc:sldLayoutChg>
        <pc:sldLayoutChg chg="modSp">
          <pc:chgData name="Rambod Gilani" userId="cf0fad5f8ae12590" providerId="LiveId" clId="{22A5AE3E-9C16-EE43-809C-7EE3AB5B0078}" dt="2021-11-17T02:45:27.192" v="266"/>
          <pc:sldLayoutMkLst>
            <pc:docMk/>
            <pc:sldMasterMk cId="1751077596" sldId="2147483845"/>
            <pc:sldLayoutMk cId="1629298044" sldId="2147483850"/>
          </pc:sldLayoutMkLst>
          <pc:spChg chg="mod">
            <ac:chgData name="Rambod Gilani" userId="cf0fad5f8ae12590" providerId="LiveId" clId="{22A5AE3E-9C16-EE43-809C-7EE3AB5B0078}" dt="2021-11-17T02:45:27.192" v="266"/>
            <ac:spMkLst>
              <pc:docMk/>
              <pc:sldMasterMk cId="1751077596" sldId="2147483845"/>
              <pc:sldLayoutMk cId="1629298044" sldId="2147483850"/>
              <ac:spMk id="2" creationId="{6DFF76D3-060E-384B-9A61-C526D348F9B6}"/>
            </ac:spMkLst>
          </pc:spChg>
          <pc:spChg chg="mod">
            <ac:chgData name="Rambod Gilani" userId="cf0fad5f8ae12590" providerId="LiveId" clId="{22A5AE3E-9C16-EE43-809C-7EE3AB5B0078}" dt="2021-11-17T02:45:27.192" v="266"/>
            <ac:spMkLst>
              <pc:docMk/>
              <pc:sldMasterMk cId="1751077596" sldId="2147483845"/>
              <pc:sldLayoutMk cId="1629298044" sldId="2147483850"/>
              <ac:spMk id="3" creationId="{1AE0FF00-07D6-AB4C-AD04-DC0CFEAA8515}"/>
            </ac:spMkLst>
          </pc:spChg>
          <pc:spChg chg="mod">
            <ac:chgData name="Rambod Gilani" userId="cf0fad5f8ae12590" providerId="LiveId" clId="{22A5AE3E-9C16-EE43-809C-7EE3AB5B0078}" dt="2021-11-17T02:45:27.192" v="266"/>
            <ac:spMkLst>
              <pc:docMk/>
              <pc:sldMasterMk cId="1751077596" sldId="2147483845"/>
              <pc:sldLayoutMk cId="1629298044" sldId="2147483850"/>
              <ac:spMk id="4" creationId="{2E3461E3-DB6A-D44D-8B8E-06B3D48B2D3B}"/>
            </ac:spMkLst>
          </pc:spChg>
          <pc:spChg chg="mod">
            <ac:chgData name="Rambod Gilani" userId="cf0fad5f8ae12590" providerId="LiveId" clId="{22A5AE3E-9C16-EE43-809C-7EE3AB5B0078}" dt="2021-11-17T02:45:27.192" v="266"/>
            <ac:spMkLst>
              <pc:docMk/>
              <pc:sldMasterMk cId="1751077596" sldId="2147483845"/>
              <pc:sldLayoutMk cId="1629298044" sldId="2147483850"/>
              <ac:spMk id="5" creationId="{5BE01998-71CF-9D4D-AADA-A01CEC2131BE}"/>
            </ac:spMkLst>
          </pc:spChg>
          <pc:spChg chg="mod">
            <ac:chgData name="Rambod Gilani" userId="cf0fad5f8ae12590" providerId="LiveId" clId="{22A5AE3E-9C16-EE43-809C-7EE3AB5B0078}" dt="2021-11-17T02:45:27.192" v="266"/>
            <ac:spMkLst>
              <pc:docMk/>
              <pc:sldMasterMk cId="1751077596" sldId="2147483845"/>
              <pc:sldLayoutMk cId="1629298044" sldId="2147483850"/>
              <ac:spMk id="6" creationId="{31E350FA-A729-6943-B583-855FA9B7EA8E}"/>
            </ac:spMkLst>
          </pc:spChg>
        </pc:sldLayoutChg>
        <pc:sldLayoutChg chg="modSp">
          <pc:chgData name="Rambod Gilani" userId="cf0fad5f8ae12590" providerId="LiveId" clId="{22A5AE3E-9C16-EE43-809C-7EE3AB5B0078}" dt="2021-11-17T02:45:27.192" v="266"/>
          <pc:sldLayoutMkLst>
            <pc:docMk/>
            <pc:sldMasterMk cId="1751077596" sldId="2147483845"/>
            <pc:sldLayoutMk cId="3261215864" sldId="2147483853"/>
          </pc:sldLayoutMkLst>
          <pc:spChg chg="mod">
            <ac:chgData name="Rambod Gilani" userId="cf0fad5f8ae12590" providerId="LiveId" clId="{22A5AE3E-9C16-EE43-809C-7EE3AB5B0078}" dt="2021-11-17T02:45:27.192" v="266"/>
            <ac:spMkLst>
              <pc:docMk/>
              <pc:sldMasterMk cId="1751077596" sldId="2147483845"/>
              <pc:sldLayoutMk cId="3261215864" sldId="2147483853"/>
              <ac:spMk id="2" creationId="{99B43510-4BE2-8E45-AF20-6CDC565CC740}"/>
            </ac:spMkLst>
          </pc:spChg>
          <pc:spChg chg="mod">
            <ac:chgData name="Rambod Gilani" userId="cf0fad5f8ae12590" providerId="LiveId" clId="{22A5AE3E-9C16-EE43-809C-7EE3AB5B0078}" dt="2021-11-17T02:45:27.192" v="266"/>
            <ac:spMkLst>
              <pc:docMk/>
              <pc:sldMasterMk cId="1751077596" sldId="2147483845"/>
              <pc:sldLayoutMk cId="3261215864" sldId="2147483853"/>
              <ac:spMk id="3" creationId="{92745CEB-1672-E249-857C-ADDC8F83EDDC}"/>
            </ac:spMkLst>
          </pc:spChg>
          <pc:spChg chg="mod">
            <ac:chgData name="Rambod Gilani" userId="cf0fad5f8ae12590" providerId="LiveId" clId="{22A5AE3E-9C16-EE43-809C-7EE3AB5B0078}" dt="2021-11-17T02:45:27.192" v="266"/>
            <ac:spMkLst>
              <pc:docMk/>
              <pc:sldMasterMk cId="1751077596" sldId="2147483845"/>
              <pc:sldLayoutMk cId="3261215864" sldId="2147483853"/>
              <ac:spMk id="4" creationId="{6D66652E-F6C6-E24C-952F-9C3B0BA56C95}"/>
            </ac:spMkLst>
          </pc:spChg>
        </pc:sldLayoutChg>
        <pc:sldLayoutChg chg="modSp">
          <pc:chgData name="Rambod Gilani" userId="cf0fad5f8ae12590" providerId="LiveId" clId="{22A5AE3E-9C16-EE43-809C-7EE3AB5B0078}" dt="2021-11-17T02:45:27.192" v="266"/>
          <pc:sldLayoutMkLst>
            <pc:docMk/>
            <pc:sldMasterMk cId="1751077596" sldId="2147483845"/>
            <pc:sldLayoutMk cId="2180740069" sldId="2147483854"/>
          </pc:sldLayoutMkLst>
          <pc:spChg chg="mod">
            <ac:chgData name="Rambod Gilani" userId="cf0fad5f8ae12590" providerId="LiveId" clId="{22A5AE3E-9C16-EE43-809C-7EE3AB5B0078}" dt="2021-11-17T02:45:27.192" v="266"/>
            <ac:spMkLst>
              <pc:docMk/>
              <pc:sldMasterMk cId="1751077596" sldId="2147483845"/>
              <pc:sldLayoutMk cId="2180740069" sldId="2147483854"/>
              <ac:spMk id="2" creationId="{F0B54D8C-21E4-7643-9678-07BD8087D613}"/>
            </ac:spMkLst>
          </pc:spChg>
          <pc:spChg chg="mod">
            <ac:chgData name="Rambod Gilani" userId="cf0fad5f8ae12590" providerId="LiveId" clId="{22A5AE3E-9C16-EE43-809C-7EE3AB5B0078}" dt="2021-11-17T02:45:27.192" v="266"/>
            <ac:spMkLst>
              <pc:docMk/>
              <pc:sldMasterMk cId="1751077596" sldId="2147483845"/>
              <pc:sldLayoutMk cId="2180740069" sldId="2147483854"/>
              <ac:spMk id="3" creationId="{144917EC-C05E-524E-BA1E-B25FB3FAEC1C}"/>
            </ac:spMkLst>
          </pc:spChg>
          <pc:spChg chg="mod">
            <ac:chgData name="Rambod Gilani" userId="cf0fad5f8ae12590" providerId="LiveId" clId="{22A5AE3E-9C16-EE43-809C-7EE3AB5B0078}" dt="2021-11-17T02:45:27.192" v="266"/>
            <ac:spMkLst>
              <pc:docMk/>
              <pc:sldMasterMk cId="1751077596" sldId="2147483845"/>
              <pc:sldLayoutMk cId="2180740069" sldId="2147483854"/>
              <ac:spMk id="4" creationId="{78D22C7D-72E7-FD48-98A2-10A802D7EA6F}"/>
            </ac:spMkLst>
          </pc:spChg>
        </pc:sldLayoutChg>
        <pc:sldLayoutChg chg="modSp">
          <pc:chgData name="Rambod Gilani" userId="cf0fad5f8ae12590" providerId="LiveId" clId="{22A5AE3E-9C16-EE43-809C-7EE3AB5B0078}" dt="2021-11-17T02:45:27.192" v="266"/>
          <pc:sldLayoutMkLst>
            <pc:docMk/>
            <pc:sldMasterMk cId="1751077596" sldId="2147483845"/>
            <pc:sldLayoutMk cId="4192930533" sldId="2147483856"/>
          </pc:sldLayoutMkLst>
          <pc:spChg chg="mod">
            <ac:chgData name="Rambod Gilani" userId="cf0fad5f8ae12590" providerId="LiveId" clId="{22A5AE3E-9C16-EE43-809C-7EE3AB5B0078}" dt="2021-11-17T02:45:27.192" v="266"/>
            <ac:spMkLst>
              <pc:docMk/>
              <pc:sldMasterMk cId="1751077596" sldId="2147483845"/>
              <pc:sldLayoutMk cId="4192930533" sldId="2147483856"/>
              <ac:spMk id="2" creationId="{1D034334-DC03-0249-8EC4-B304BF14193E}"/>
            </ac:spMkLst>
          </pc:spChg>
          <pc:spChg chg="mod">
            <ac:chgData name="Rambod Gilani" userId="cf0fad5f8ae12590" providerId="LiveId" clId="{22A5AE3E-9C16-EE43-809C-7EE3AB5B0078}" dt="2021-11-17T02:45:27.192" v="266"/>
            <ac:spMkLst>
              <pc:docMk/>
              <pc:sldMasterMk cId="1751077596" sldId="2147483845"/>
              <pc:sldLayoutMk cId="4192930533" sldId="2147483856"/>
              <ac:spMk id="3" creationId="{FB0F4945-B4A0-9F4A-AD7B-E992BAE3077A}"/>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AC407F-0920-1948-A565-3B80D3D509ED}" type="datetimeFigureOut">
              <a:rPr lang="en-US" smtClean="0"/>
              <a:t>11/16/21</a:t>
            </a:fld>
            <a:endParaRPr lang="en-US"/>
          </a:p>
        </p:txBody>
      </p:sp>
      <p:sp>
        <p:nvSpPr>
          <p:cNvPr id="4" name="Slide Image Placeholder 3"/>
          <p:cNvSpPr>
            <a:spLocks noGrp="1" noRot="1" noChangeAspect="1"/>
          </p:cNvSpPr>
          <p:nvPr>
            <p:ph type="sldImg" idx="2"/>
          </p:nvPr>
        </p:nvSpPr>
        <p:spPr>
          <a:xfrm>
            <a:off x="652463" y="1143000"/>
            <a:ext cx="55530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870338-F0CA-EB46-A533-549CDAF2AF89}" type="slidenum">
              <a:rPr lang="en-US" smtClean="0"/>
              <a:t>‹#›</a:t>
            </a:fld>
            <a:endParaRPr lang="en-US"/>
          </a:p>
        </p:txBody>
      </p:sp>
    </p:spTree>
    <p:extLst>
      <p:ext uri="{BB962C8B-B14F-4D97-AF65-F5344CB8AC3E}">
        <p14:creationId xmlns:p14="http://schemas.microsoft.com/office/powerpoint/2010/main" val="1097562168"/>
      </p:ext>
    </p:extLst>
  </p:cSld>
  <p:clrMap bg1="lt1" tx1="dk1" bg2="lt2" tx2="dk2" accent1="accent1" accent2="accent2" accent3="accent3" accent4="accent4" accent5="accent5" accent6="accent6" hlink="hlink" folHlink="folHlink"/>
  <p:notesStyle>
    <a:lvl1pPr marL="0" algn="l" defTabSz="1228954" rtl="0" eaLnBrk="1" latinLnBrk="0" hangingPunct="1">
      <a:defRPr sz="1613" kern="1200">
        <a:solidFill>
          <a:schemeClr val="tx1"/>
        </a:solidFill>
        <a:latin typeface="+mn-lt"/>
        <a:ea typeface="+mn-ea"/>
        <a:cs typeface="+mn-cs"/>
      </a:defRPr>
    </a:lvl1pPr>
    <a:lvl2pPr marL="614477" algn="l" defTabSz="1228954" rtl="0" eaLnBrk="1" latinLnBrk="0" hangingPunct="1">
      <a:defRPr sz="1613" kern="1200">
        <a:solidFill>
          <a:schemeClr val="tx1"/>
        </a:solidFill>
        <a:latin typeface="+mn-lt"/>
        <a:ea typeface="+mn-ea"/>
        <a:cs typeface="+mn-cs"/>
      </a:defRPr>
    </a:lvl2pPr>
    <a:lvl3pPr marL="1228954" algn="l" defTabSz="1228954" rtl="0" eaLnBrk="1" latinLnBrk="0" hangingPunct="1">
      <a:defRPr sz="1613" kern="1200">
        <a:solidFill>
          <a:schemeClr val="tx1"/>
        </a:solidFill>
        <a:latin typeface="+mn-lt"/>
        <a:ea typeface="+mn-ea"/>
        <a:cs typeface="+mn-cs"/>
      </a:defRPr>
    </a:lvl3pPr>
    <a:lvl4pPr marL="1843430" algn="l" defTabSz="1228954" rtl="0" eaLnBrk="1" latinLnBrk="0" hangingPunct="1">
      <a:defRPr sz="1613" kern="1200">
        <a:solidFill>
          <a:schemeClr val="tx1"/>
        </a:solidFill>
        <a:latin typeface="+mn-lt"/>
        <a:ea typeface="+mn-ea"/>
        <a:cs typeface="+mn-cs"/>
      </a:defRPr>
    </a:lvl4pPr>
    <a:lvl5pPr marL="2457907" algn="l" defTabSz="1228954" rtl="0" eaLnBrk="1" latinLnBrk="0" hangingPunct="1">
      <a:defRPr sz="1613" kern="1200">
        <a:solidFill>
          <a:schemeClr val="tx1"/>
        </a:solidFill>
        <a:latin typeface="+mn-lt"/>
        <a:ea typeface="+mn-ea"/>
        <a:cs typeface="+mn-cs"/>
      </a:defRPr>
    </a:lvl5pPr>
    <a:lvl6pPr marL="3072384" algn="l" defTabSz="1228954" rtl="0" eaLnBrk="1" latinLnBrk="0" hangingPunct="1">
      <a:defRPr sz="1613" kern="1200">
        <a:solidFill>
          <a:schemeClr val="tx1"/>
        </a:solidFill>
        <a:latin typeface="+mn-lt"/>
        <a:ea typeface="+mn-ea"/>
        <a:cs typeface="+mn-cs"/>
      </a:defRPr>
    </a:lvl6pPr>
    <a:lvl7pPr marL="3686861" algn="l" defTabSz="1228954" rtl="0" eaLnBrk="1" latinLnBrk="0" hangingPunct="1">
      <a:defRPr sz="1613" kern="1200">
        <a:solidFill>
          <a:schemeClr val="tx1"/>
        </a:solidFill>
        <a:latin typeface="+mn-lt"/>
        <a:ea typeface="+mn-ea"/>
        <a:cs typeface="+mn-cs"/>
      </a:defRPr>
    </a:lvl7pPr>
    <a:lvl8pPr marL="4301338" algn="l" defTabSz="1228954" rtl="0" eaLnBrk="1" latinLnBrk="0" hangingPunct="1">
      <a:defRPr sz="1613" kern="1200">
        <a:solidFill>
          <a:schemeClr val="tx1"/>
        </a:solidFill>
        <a:latin typeface="+mn-lt"/>
        <a:ea typeface="+mn-ea"/>
        <a:cs typeface="+mn-cs"/>
      </a:defRPr>
    </a:lvl8pPr>
    <a:lvl9pPr marL="4915814" algn="l" defTabSz="1228954" rtl="0" eaLnBrk="1" latinLnBrk="0" hangingPunct="1">
      <a:defRPr sz="161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52463" y="1143000"/>
            <a:ext cx="555307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5928924-5E34-1A4C-A757-2CFE627C1719}" type="slidenum">
              <a:rPr lang="en-US" smtClean="0"/>
              <a:t>1</a:t>
            </a:fld>
            <a:endParaRPr lang="en-US"/>
          </a:p>
        </p:txBody>
      </p:sp>
    </p:spTree>
    <p:extLst>
      <p:ext uri="{BB962C8B-B14F-4D97-AF65-F5344CB8AC3E}">
        <p14:creationId xmlns:p14="http://schemas.microsoft.com/office/powerpoint/2010/main" val="3499298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1496484"/>
            <a:ext cx="12344400" cy="3183467"/>
          </a:xfrm>
        </p:spPr>
        <p:txBody>
          <a:bodyPr anchor="b"/>
          <a:lstStyle>
            <a:lvl1pPr algn="ctr">
              <a:defRPr sz="8000"/>
            </a:lvl1pPr>
          </a:lstStyle>
          <a:p>
            <a:r>
              <a:rPr lang="en-US"/>
              <a:t>Click to edit Master title style</a:t>
            </a:r>
            <a:endParaRPr lang="en-US" dirty="0"/>
          </a:p>
        </p:txBody>
      </p:sp>
      <p:sp>
        <p:nvSpPr>
          <p:cNvPr id="3" name="Subtitle 2"/>
          <p:cNvSpPr>
            <a:spLocks noGrp="1"/>
          </p:cNvSpPr>
          <p:nvPr>
            <p:ph type="subTitle" idx="1"/>
          </p:nvPr>
        </p:nvSpPr>
        <p:spPr>
          <a:xfrm>
            <a:off x="2057400" y="4802717"/>
            <a:ext cx="12344400"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842030C-28F2-B641-93EB-EA48820DF3DC}" type="datetimeFigureOut">
              <a:rPr lang="en-US" smtClean="0"/>
              <a:t>11/16/21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EEB05-3DC0-2C47-90CF-9F6AB7C746C2}" type="slidenum">
              <a:rPr lang="en-US" smtClean="0"/>
              <a:t>‹#›</a:t>
            </a:fld>
            <a:endParaRPr lang="en-US"/>
          </a:p>
        </p:txBody>
      </p:sp>
    </p:spTree>
    <p:extLst>
      <p:ext uri="{BB962C8B-B14F-4D97-AF65-F5344CB8AC3E}">
        <p14:creationId xmlns:p14="http://schemas.microsoft.com/office/powerpoint/2010/main" val="1762713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42030C-28F2-B641-93EB-EA48820DF3DC}" type="datetimeFigureOut">
              <a:rPr lang="en-US" smtClean="0"/>
              <a:t>11/16/21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EEB05-3DC0-2C47-90CF-9F6AB7C746C2}" type="slidenum">
              <a:rPr lang="en-US" smtClean="0"/>
              <a:t>‹#›</a:t>
            </a:fld>
            <a:endParaRPr lang="en-US"/>
          </a:p>
        </p:txBody>
      </p:sp>
    </p:spTree>
    <p:extLst>
      <p:ext uri="{BB962C8B-B14F-4D97-AF65-F5344CB8AC3E}">
        <p14:creationId xmlns:p14="http://schemas.microsoft.com/office/powerpoint/2010/main" val="2942855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78615" y="486834"/>
            <a:ext cx="3549015"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31570" y="486834"/>
            <a:ext cx="10441305"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42030C-28F2-B641-93EB-EA48820DF3DC}" type="datetimeFigureOut">
              <a:rPr lang="en-US" smtClean="0"/>
              <a:t>11/16/21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EEB05-3DC0-2C47-90CF-9F6AB7C746C2}" type="slidenum">
              <a:rPr lang="en-US" smtClean="0"/>
              <a:t>‹#›</a:t>
            </a:fld>
            <a:endParaRPr lang="en-US"/>
          </a:p>
        </p:txBody>
      </p:sp>
    </p:spTree>
    <p:extLst>
      <p:ext uri="{BB962C8B-B14F-4D97-AF65-F5344CB8AC3E}">
        <p14:creationId xmlns:p14="http://schemas.microsoft.com/office/powerpoint/2010/main" val="731543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42030C-28F2-B641-93EB-EA48820DF3DC}" type="datetimeFigureOut">
              <a:rPr lang="en-US" smtClean="0"/>
              <a:t>11/16/21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EEB05-3DC0-2C47-90CF-9F6AB7C746C2}" type="slidenum">
              <a:rPr lang="en-US" smtClean="0"/>
              <a:t>‹#›</a:t>
            </a:fld>
            <a:endParaRPr lang="en-US"/>
          </a:p>
        </p:txBody>
      </p:sp>
    </p:spTree>
    <p:extLst>
      <p:ext uri="{BB962C8B-B14F-4D97-AF65-F5344CB8AC3E}">
        <p14:creationId xmlns:p14="http://schemas.microsoft.com/office/powerpoint/2010/main" val="3738270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22998" y="2279652"/>
            <a:ext cx="14196060" cy="3803649"/>
          </a:xfrm>
        </p:spPr>
        <p:txBody>
          <a:bodyPr anchor="b"/>
          <a:lstStyle>
            <a:lvl1pPr>
              <a:defRPr sz="8000"/>
            </a:lvl1pPr>
          </a:lstStyle>
          <a:p>
            <a:r>
              <a:rPr lang="en-US"/>
              <a:t>Click to edit Master title style</a:t>
            </a:r>
            <a:endParaRPr lang="en-US" dirty="0"/>
          </a:p>
        </p:txBody>
      </p:sp>
      <p:sp>
        <p:nvSpPr>
          <p:cNvPr id="3" name="Text Placeholder 2"/>
          <p:cNvSpPr>
            <a:spLocks noGrp="1"/>
          </p:cNvSpPr>
          <p:nvPr>
            <p:ph type="body" idx="1"/>
          </p:nvPr>
        </p:nvSpPr>
        <p:spPr>
          <a:xfrm>
            <a:off x="1122998" y="6119285"/>
            <a:ext cx="14196060" cy="2000249"/>
          </a:xfrm>
        </p:spPr>
        <p:txBody>
          <a:bodyPr/>
          <a:lstStyle>
            <a:lvl1pPr marL="0" indent="0">
              <a:buNone/>
              <a:defRPr sz="3200">
                <a:solidFill>
                  <a:schemeClr val="tx1">
                    <a:tint val="75000"/>
                  </a:schemeClr>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42030C-28F2-B641-93EB-EA48820DF3DC}" type="datetimeFigureOut">
              <a:rPr lang="en-US" smtClean="0"/>
              <a:t>11/16/21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EEB05-3DC0-2C47-90CF-9F6AB7C746C2}" type="slidenum">
              <a:rPr lang="en-US" smtClean="0"/>
              <a:t>‹#›</a:t>
            </a:fld>
            <a:endParaRPr lang="en-US"/>
          </a:p>
        </p:txBody>
      </p:sp>
    </p:spTree>
    <p:extLst>
      <p:ext uri="{BB962C8B-B14F-4D97-AF65-F5344CB8AC3E}">
        <p14:creationId xmlns:p14="http://schemas.microsoft.com/office/powerpoint/2010/main" val="1445858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31570" y="2434167"/>
            <a:ext cx="69951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8332470" y="2434167"/>
            <a:ext cx="69951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842030C-28F2-B641-93EB-EA48820DF3DC}" type="datetimeFigureOut">
              <a:rPr lang="en-US" smtClean="0"/>
              <a:t>11/16/21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8EEB05-3DC0-2C47-90CF-9F6AB7C746C2}" type="slidenum">
              <a:rPr lang="en-US" smtClean="0"/>
              <a:t>‹#›</a:t>
            </a:fld>
            <a:endParaRPr lang="en-US"/>
          </a:p>
        </p:txBody>
      </p:sp>
    </p:spTree>
    <p:extLst>
      <p:ext uri="{BB962C8B-B14F-4D97-AF65-F5344CB8AC3E}">
        <p14:creationId xmlns:p14="http://schemas.microsoft.com/office/powerpoint/2010/main" val="1590604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33714" y="486834"/>
            <a:ext cx="141960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33715" y="2241551"/>
            <a:ext cx="6963012"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1133715" y="3340100"/>
            <a:ext cx="696301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8332470" y="2241551"/>
            <a:ext cx="6997304"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8332470" y="3340100"/>
            <a:ext cx="6997304"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42030C-28F2-B641-93EB-EA48820DF3DC}" type="datetimeFigureOut">
              <a:rPr lang="en-US" smtClean="0"/>
              <a:t>11/16/21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8EEB05-3DC0-2C47-90CF-9F6AB7C746C2}" type="slidenum">
              <a:rPr lang="en-US" smtClean="0"/>
              <a:t>‹#›</a:t>
            </a:fld>
            <a:endParaRPr lang="en-US"/>
          </a:p>
        </p:txBody>
      </p:sp>
    </p:spTree>
    <p:extLst>
      <p:ext uri="{BB962C8B-B14F-4D97-AF65-F5344CB8AC3E}">
        <p14:creationId xmlns:p14="http://schemas.microsoft.com/office/powerpoint/2010/main" val="3103244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842030C-28F2-B641-93EB-EA48820DF3DC}" type="datetimeFigureOut">
              <a:rPr lang="en-US" smtClean="0"/>
              <a:t>11/16/21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8EEB05-3DC0-2C47-90CF-9F6AB7C746C2}" type="slidenum">
              <a:rPr lang="en-US" smtClean="0"/>
              <a:t>‹#›</a:t>
            </a:fld>
            <a:endParaRPr lang="en-US"/>
          </a:p>
        </p:txBody>
      </p:sp>
    </p:spTree>
    <p:extLst>
      <p:ext uri="{BB962C8B-B14F-4D97-AF65-F5344CB8AC3E}">
        <p14:creationId xmlns:p14="http://schemas.microsoft.com/office/powerpoint/2010/main" val="1893597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42030C-28F2-B641-93EB-EA48820DF3DC}" type="datetimeFigureOut">
              <a:rPr lang="en-US" smtClean="0"/>
              <a:t>11/16/21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8EEB05-3DC0-2C47-90CF-9F6AB7C746C2}" type="slidenum">
              <a:rPr lang="en-US" smtClean="0"/>
              <a:t>‹#›</a:t>
            </a:fld>
            <a:endParaRPr lang="en-US"/>
          </a:p>
        </p:txBody>
      </p:sp>
    </p:spTree>
    <p:extLst>
      <p:ext uri="{BB962C8B-B14F-4D97-AF65-F5344CB8AC3E}">
        <p14:creationId xmlns:p14="http://schemas.microsoft.com/office/powerpoint/2010/main" val="4075410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33714" y="609600"/>
            <a:ext cx="5308520" cy="2133600"/>
          </a:xfrm>
        </p:spPr>
        <p:txBody>
          <a:bodyPr anchor="b"/>
          <a:lstStyle>
            <a:lvl1pPr>
              <a:defRPr sz="4267"/>
            </a:lvl1pPr>
          </a:lstStyle>
          <a:p>
            <a:r>
              <a:rPr lang="en-US"/>
              <a:t>Click to edit Master title style</a:t>
            </a:r>
            <a:endParaRPr lang="en-US" dirty="0"/>
          </a:p>
        </p:txBody>
      </p:sp>
      <p:sp>
        <p:nvSpPr>
          <p:cNvPr id="3" name="Content Placeholder 2"/>
          <p:cNvSpPr>
            <a:spLocks noGrp="1"/>
          </p:cNvSpPr>
          <p:nvPr>
            <p:ph idx="1"/>
          </p:nvPr>
        </p:nvSpPr>
        <p:spPr>
          <a:xfrm>
            <a:off x="6997304" y="1316567"/>
            <a:ext cx="8332470"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33714" y="2743200"/>
            <a:ext cx="5308520"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D842030C-28F2-B641-93EB-EA48820DF3DC}" type="datetimeFigureOut">
              <a:rPr lang="en-US" smtClean="0"/>
              <a:t>11/16/21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8EEB05-3DC0-2C47-90CF-9F6AB7C746C2}" type="slidenum">
              <a:rPr lang="en-US" smtClean="0"/>
              <a:t>‹#›</a:t>
            </a:fld>
            <a:endParaRPr lang="en-US"/>
          </a:p>
        </p:txBody>
      </p:sp>
    </p:spTree>
    <p:extLst>
      <p:ext uri="{BB962C8B-B14F-4D97-AF65-F5344CB8AC3E}">
        <p14:creationId xmlns:p14="http://schemas.microsoft.com/office/powerpoint/2010/main" val="1402082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33714" y="609600"/>
            <a:ext cx="5308520" cy="2133600"/>
          </a:xfrm>
        </p:spPr>
        <p:txBody>
          <a:bodyPr anchor="b"/>
          <a:lstStyle>
            <a:lvl1pPr>
              <a:defRPr sz="4267"/>
            </a:lvl1pPr>
          </a:lstStyle>
          <a:p>
            <a:r>
              <a:rPr lang="en-US"/>
              <a:t>Click to edit Master title style</a:t>
            </a:r>
            <a:endParaRPr lang="en-US" dirty="0"/>
          </a:p>
        </p:txBody>
      </p:sp>
      <p:sp>
        <p:nvSpPr>
          <p:cNvPr id="3" name="Picture Placeholder 2"/>
          <p:cNvSpPr>
            <a:spLocks noGrp="1" noChangeAspect="1"/>
          </p:cNvSpPr>
          <p:nvPr>
            <p:ph type="pic" idx="1"/>
          </p:nvPr>
        </p:nvSpPr>
        <p:spPr>
          <a:xfrm>
            <a:off x="6997304" y="1316567"/>
            <a:ext cx="8332470" cy="6498167"/>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endParaRPr lang="en-US" dirty="0"/>
          </a:p>
        </p:txBody>
      </p:sp>
      <p:sp>
        <p:nvSpPr>
          <p:cNvPr id="4" name="Text Placeholder 3"/>
          <p:cNvSpPr>
            <a:spLocks noGrp="1"/>
          </p:cNvSpPr>
          <p:nvPr>
            <p:ph type="body" sz="half" idx="2"/>
          </p:nvPr>
        </p:nvSpPr>
        <p:spPr>
          <a:xfrm>
            <a:off x="1133714" y="2743200"/>
            <a:ext cx="5308520"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D842030C-28F2-B641-93EB-EA48820DF3DC}" type="datetimeFigureOut">
              <a:rPr lang="en-US" smtClean="0"/>
              <a:t>11/16/21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8EEB05-3DC0-2C47-90CF-9F6AB7C746C2}" type="slidenum">
              <a:rPr lang="en-US" smtClean="0"/>
              <a:t>‹#›</a:t>
            </a:fld>
            <a:endParaRPr lang="en-US"/>
          </a:p>
        </p:txBody>
      </p:sp>
    </p:spTree>
    <p:extLst>
      <p:ext uri="{BB962C8B-B14F-4D97-AF65-F5344CB8AC3E}">
        <p14:creationId xmlns:p14="http://schemas.microsoft.com/office/powerpoint/2010/main" val="2728510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31570" y="486834"/>
            <a:ext cx="141960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31570" y="2434167"/>
            <a:ext cx="141960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31570" y="8475134"/>
            <a:ext cx="370332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D842030C-28F2-B641-93EB-EA48820DF3DC}" type="datetimeFigureOut">
              <a:rPr lang="en-US" smtClean="0"/>
              <a:t>11/16/21</a:t>
            </a:fld>
            <a:endParaRPr lang="en-US"/>
          </a:p>
        </p:txBody>
      </p:sp>
      <p:sp>
        <p:nvSpPr>
          <p:cNvPr id="5" name="Footer Placeholder 4"/>
          <p:cNvSpPr>
            <a:spLocks noGrp="1"/>
          </p:cNvSpPr>
          <p:nvPr>
            <p:ph type="ftr" sz="quarter" idx="3"/>
          </p:nvPr>
        </p:nvSpPr>
        <p:spPr>
          <a:xfrm>
            <a:off x="5452110" y="8475134"/>
            <a:ext cx="555498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1624310" y="8475134"/>
            <a:ext cx="370332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FC8EEB05-3DC0-2C47-90CF-9F6AB7C746C2}" type="slidenum">
              <a:rPr lang="en-US" smtClean="0"/>
              <a:t>‹#›</a:t>
            </a:fld>
            <a:endParaRPr lang="en-US"/>
          </a:p>
        </p:txBody>
      </p:sp>
    </p:spTree>
    <p:extLst>
      <p:ext uri="{BB962C8B-B14F-4D97-AF65-F5344CB8AC3E}">
        <p14:creationId xmlns:p14="http://schemas.microsoft.com/office/powerpoint/2010/main" val="872324773"/>
      </p:ext>
    </p:extLst>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8" Type="http://schemas.openxmlformats.org/officeDocument/2006/relationships/hyperlink" Target="https://simple.wikipedia.org/wiki/Ossicles" TargetMode="External"/><Relationship Id="rId3" Type="http://schemas.openxmlformats.org/officeDocument/2006/relationships/image" Target="../media/image1.png"/><Relationship Id="rId7" Type="http://schemas.openxmlformats.org/officeDocument/2006/relationships/hyperlink" Target="https://www.exploringnature.org/db/view/stapes"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hyperlink" Target="https://doi.org/10.1093/geront/gnw033" TargetMode="External"/><Relationship Id="rId4" Type="http://schemas.openxmlformats.org/officeDocument/2006/relationships/image" Target="../media/image2.jpeg"/><Relationship Id="rId9" Type="http://schemas.openxmlformats.org/officeDocument/2006/relationships/hyperlink" Target="https://www.britannica.com/science/ear/Transmission-of-soun%20d-within-the-inner-ea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2" name="TextBox 31">
            <a:extLst>
              <a:ext uri="{FF2B5EF4-FFF2-40B4-BE49-F238E27FC236}">
                <a16:creationId xmlns:a16="http://schemas.microsoft.com/office/drawing/2014/main" id="{6097290A-F52C-FB4F-BF6B-AD04081D4CFF}"/>
              </a:ext>
            </a:extLst>
          </p:cNvPr>
          <p:cNvSpPr txBox="1"/>
          <p:nvPr/>
        </p:nvSpPr>
        <p:spPr>
          <a:xfrm>
            <a:off x="4582511" y="1300656"/>
            <a:ext cx="5318235" cy="461665"/>
          </a:xfrm>
          <a:prstGeom prst="rect">
            <a:avLst/>
          </a:prstGeom>
          <a:noFill/>
        </p:spPr>
        <p:txBody>
          <a:bodyPr wrap="square" rtlCol="0">
            <a:spAutoFit/>
          </a:bodyPr>
          <a:lstStyle/>
          <a:p>
            <a:endParaRPr lang="en-US" sz="2400" dirty="0"/>
          </a:p>
        </p:txBody>
      </p:sp>
      <p:cxnSp>
        <p:nvCxnSpPr>
          <p:cNvPr id="3" name="Straight Connector 2">
            <a:extLst>
              <a:ext uri="{FF2B5EF4-FFF2-40B4-BE49-F238E27FC236}">
                <a16:creationId xmlns:a16="http://schemas.microsoft.com/office/drawing/2014/main" id="{A12BF14E-29E0-E44E-848A-6166532913BE}"/>
              </a:ext>
            </a:extLst>
          </p:cNvPr>
          <p:cNvCxnSpPr>
            <a:cxnSpLocks/>
          </p:cNvCxnSpPr>
          <p:nvPr/>
        </p:nvCxnSpPr>
        <p:spPr>
          <a:xfrm>
            <a:off x="0" y="437204"/>
            <a:ext cx="16459200" cy="0"/>
          </a:xfrm>
          <a:prstGeom prst="line">
            <a:avLst/>
          </a:prstGeom>
          <a:ln w="31750"/>
        </p:spPr>
        <p:style>
          <a:lnRef idx="1">
            <a:schemeClr val="dk1"/>
          </a:lnRef>
          <a:fillRef idx="0">
            <a:schemeClr val="dk1"/>
          </a:fillRef>
          <a:effectRef idx="0">
            <a:schemeClr val="dk1"/>
          </a:effectRef>
          <a:fontRef idx="minor">
            <a:schemeClr val="tx1"/>
          </a:fontRef>
        </p:style>
      </p:cxnSp>
      <p:sp>
        <p:nvSpPr>
          <p:cNvPr id="4" name="TextBox 3">
            <a:extLst>
              <a:ext uri="{FF2B5EF4-FFF2-40B4-BE49-F238E27FC236}">
                <a16:creationId xmlns:a16="http://schemas.microsoft.com/office/drawing/2014/main" id="{ED7C8F2D-58BD-1448-B759-81591D485D0F}"/>
              </a:ext>
            </a:extLst>
          </p:cNvPr>
          <p:cNvSpPr txBox="1"/>
          <p:nvPr/>
        </p:nvSpPr>
        <p:spPr>
          <a:xfrm>
            <a:off x="5102772" y="19130"/>
            <a:ext cx="6253655" cy="836896"/>
          </a:xfrm>
          <a:prstGeom prst="rect">
            <a:avLst/>
          </a:prstGeom>
          <a:noFill/>
        </p:spPr>
        <p:txBody>
          <a:bodyPr wrap="square" rtlCol="0">
            <a:spAutoFit/>
          </a:bodyPr>
          <a:lstStyle/>
          <a:p>
            <a:r>
              <a:rPr lang="en-US" dirty="0">
                <a:latin typeface="Cooper Black" panose="0208090404030B020404" pitchFamily="18" charset="77"/>
              </a:rPr>
              <a:t>The Auditory System And Age-Related Hearing Loss</a:t>
            </a:r>
          </a:p>
        </p:txBody>
      </p:sp>
      <p:pic>
        <p:nvPicPr>
          <p:cNvPr id="6" name="Picture 5">
            <a:extLst>
              <a:ext uri="{FF2B5EF4-FFF2-40B4-BE49-F238E27FC236}">
                <a16:creationId xmlns:a16="http://schemas.microsoft.com/office/drawing/2014/main" id="{BA03A54B-EE12-E64C-8376-D7BAA921AC0F}"/>
              </a:ext>
            </a:extLst>
          </p:cNvPr>
          <p:cNvPicPr>
            <a:picLocks noChangeAspect="1"/>
          </p:cNvPicPr>
          <p:nvPr/>
        </p:nvPicPr>
        <p:blipFill>
          <a:blip r:embed="rId4"/>
          <a:stretch>
            <a:fillRect/>
          </a:stretch>
        </p:blipFill>
        <p:spPr>
          <a:xfrm>
            <a:off x="3164679" y="627670"/>
            <a:ext cx="4421397" cy="3394492"/>
          </a:xfrm>
          <a:prstGeom prst="rect">
            <a:avLst/>
          </a:prstGeom>
        </p:spPr>
      </p:pic>
      <p:sp>
        <p:nvSpPr>
          <p:cNvPr id="7" name="TextBox 6">
            <a:extLst>
              <a:ext uri="{FF2B5EF4-FFF2-40B4-BE49-F238E27FC236}">
                <a16:creationId xmlns:a16="http://schemas.microsoft.com/office/drawing/2014/main" id="{4F492477-259D-354F-8A57-CC194D416327}"/>
              </a:ext>
            </a:extLst>
          </p:cNvPr>
          <p:cNvSpPr txBox="1"/>
          <p:nvPr/>
        </p:nvSpPr>
        <p:spPr>
          <a:xfrm>
            <a:off x="260131" y="627670"/>
            <a:ext cx="2749039" cy="209288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US" sz="1000" dirty="0">
                <a:solidFill>
                  <a:schemeClr val="tx1"/>
                </a:solidFill>
                <a:latin typeface="Times New Roman" panose="02020603050405020304" pitchFamily="18" charset="0"/>
                <a:cs typeface="Times New Roman" panose="02020603050405020304" pitchFamily="18" charset="0"/>
              </a:rPr>
              <a:t>The auditory system is a biological necessity for all creatures. It is one of the senses animals use understand their environment. In humans, the auditory senses wear down and become less responsive over time. This is relative, as one’s lifestyle can have a great impact on how fast their auditory system breaks down. It is dependent on one’s occupation, daily activities, and especially potential injuries that may have severely damaged a certain organ within their auditory system. In this poster, the functions of this system, the impact of hearing loss on an individual, and the causes of hearing loss are analyzed.</a:t>
            </a:r>
          </a:p>
        </p:txBody>
      </p:sp>
      <p:sp>
        <p:nvSpPr>
          <p:cNvPr id="8" name="TextBox 7">
            <a:extLst>
              <a:ext uri="{FF2B5EF4-FFF2-40B4-BE49-F238E27FC236}">
                <a16:creationId xmlns:a16="http://schemas.microsoft.com/office/drawing/2014/main" id="{46B31C22-6651-914E-8609-90019F2D10A3}"/>
              </a:ext>
            </a:extLst>
          </p:cNvPr>
          <p:cNvSpPr txBox="1"/>
          <p:nvPr/>
        </p:nvSpPr>
        <p:spPr>
          <a:xfrm>
            <a:off x="3164679" y="4088230"/>
            <a:ext cx="3048000" cy="276999"/>
          </a:xfrm>
          <a:prstGeom prst="rect">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sz="1200" b="1" dirty="0">
                <a:solidFill>
                  <a:schemeClr val="tx1"/>
                </a:solidFill>
                <a:latin typeface="Times New Roman" panose="02020603050405020304" pitchFamily="18" charset="0"/>
                <a:cs typeface="Times New Roman" panose="02020603050405020304" pitchFamily="18" charset="0"/>
              </a:rPr>
              <a:t>Figure 1. The outer, middle, and inner ear</a:t>
            </a:r>
          </a:p>
        </p:txBody>
      </p:sp>
      <p:sp>
        <p:nvSpPr>
          <p:cNvPr id="9" name="TextBox 8">
            <a:extLst>
              <a:ext uri="{FF2B5EF4-FFF2-40B4-BE49-F238E27FC236}">
                <a16:creationId xmlns:a16="http://schemas.microsoft.com/office/drawing/2014/main" id="{19F17EB3-47DB-4E44-9EA9-88D2D45553DA}"/>
              </a:ext>
            </a:extLst>
          </p:cNvPr>
          <p:cNvSpPr txBox="1"/>
          <p:nvPr/>
        </p:nvSpPr>
        <p:spPr>
          <a:xfrm>
            <a:off x="260131" y="3323801"/>
            <a:ext cx="2749039" cy="529375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1000" dirty="0">
                <a:solidFill>
                  <a:schemeClr val="tx1"/>
                </a:solidFill>
                <a:latin typeface="Times New Roman" panose="02020603050405020304" pitchFamily="18" charset="0"/>
                <a:cs typeface="Times New Roman" panose="02020603050405020304" pitchFamily="18" charset="0"/>
              </a:rPr>
              <a:t>As an object moves across a table, the point of contact and friction causes a vibration in that surface. A force or source of energy is required to move this object. Some of that energy input is translated into heat energy from friction and some is translated into vibrational energy. This vibrational energy can then be transferred into the air, creating areas of compressed and decompressed air with differing pressures, traveling in what we call </a:t>
            </a:r>
            <a:r>
              <a:rPr lang="en-US" sz="1000" b="1" dirty="0">
                <a:solidFill>
                  <a:schemeClr val="tx1"/>
                </a:solidFill>
                <a:latin typeface="Times New Roman" panose="02020603050405020304" pitchFamily="18" charset="0"/>
                <a:cs typeface="Times New Roman" panose="02020603050405020304" pitchFamily="18" charset="0"/>
              </a:rPr>
              <a:t>sound waves</a:t>
            </a:r>
            <a:r>
              <a:rPr lang="en-US" sz="1000" dirty="0">
                <a:solidFill>
                  <a:schemeClr val="tx1"/>
                </a:solidFill>
                <a:latin typeface="Times New Roman" panose="02020603050405020304" pitchFamily="18" charset="0"/>
                <a:cs typeface="Times New Roman" panose="02020603050405020304" pitchFamily="18" charset="0"/>
              </a:rPr>
              <a:t>. Relative to the source of energy, the sound waves travel with different </a:t>
            </a:r>
            <a:r>
              <a:rPr lang="en-US" sz="1000" b="1" dirty="0">
                <a:solidFill>
                  <a:schemeClr val="tx1"/>
                </a:solidFill>
                <a:latin typeface="Times New Roman" panose="02020603050405020304" pitchFamily="18" charset="0"/>
                <a:cs typeface="Times New Roman" panose="02020603050405020304" pitchFamily="18" charset="0"/>
              </a:rPr>
              <a:t>frequencies, </a:t>
            </a:r>
            <a:r>
              <a:rPr lang="en-US" sz="1000" dirty="0">
                <a:solidFill>
                  <a:schemeClr val="tx1"/>
                </a:solidFill>
                <a:latin typeface="Times New Roman" panose="02020603050405020304" pitchFamily="18" charset="0"/>
                <a:cs typeface="Times New Roman" panose="02020603050405020304" pitchFamily="18" charset="0"/>
              </a:rPr>
              <a:t>and</a:t>
            </a:r>
            <a:r>
              <a:rPr lang="en-US" sz="1000" b="1" dirty="0">
                <a:solidFill>
                  <a:schemeClr val="tx1"/>
                </a:solidFill>
                <a:latin typeface="Times New Roman" panose="02020603050405020304" pitchFamily="18" charset="0"/>
                <a:cs typeface="Times New Roman" panose="02020603050405020304" pitchFamily="18" charset="0"/>
              </a:rPr>
              <a:t> amplitudes</a:t>
            </a:r>
            <a:r>
              <a:rPr lang="en-US" sz="1000" dirty="0">
                <a:solidFill>
                  <a:schemeClr val="tx1"/>
                </a:solidFill>
                <a:latin typeface="Times New Roman" panose="02020603050405020304" pitchFamily="18" charset="0"/>
                <a:cs typeface="Times New Roman" panose="02020603050405020304" pitchFamily="18" charset="0"/>
              </a:rPr>
              <a:t>. A wave with high frequency (measured in </a:t>
            </a:r>
            <a:r>
              <a:rPr lang="en-US" sz="1000" b="1" dirty="0">
                <a:solidFill>
                  <a:schemeClr val="tx1"/>
                </a:solidFill>
                <a:latin typeface="Times New Roman" panose="02020603050405020304" pitchFamily="18" charset="0"/>
                <a:cs typeface="Times New Roman" panose="02020603050405020304" pitchFamily="18" charset="0"/>
              </a:rPr>
              <a:t>hertz</a:t>
            </a:r>
            <a:r>
              <a:rPr lang="en-US" sz="1000" dirty="0">
                <a:solidFill>
                  <a:schemeClr val="tx1"/>
                </a:solidFill>
                <a:latin typeface="Times New Roman" panose="02020603050405020304" pitchFamily="18" charset="0"/>
                <a:cs typeface="Times New Roman" panose="02020603050405020304" pitchFamily="18" charset="0"/>
              </a:rPr>
              <a:t>) will present a high-pitched sound, and a wave with high amplitude will present a loud sound. This is important, especially for humans, to understand another’s behavior and demeanor. Humans use their auditory receptors, as well as other senses, to recognize one’s emotional state by the detection of pitch and loudness of voice, and analyzing it in correspondence with their </a:t>
            </a:r>
            <a:r>
              <a:rPr lang="en-US" sz="1000" b="1" dirty="0">
                <a:solidFill>
                  <a:schemeClr val="tx1"/>
                </a:solidFill>
                <a:latin typeface="Times New Roman" panose="02020603050405020304" pitchFamily="18" charset="0"/>
                <a:cs typeface="Times New Roman" panose="02020603050405020304" pitchFamily="18" charset="0"/>
              </a:rPr>
              <a:t>nonverbal behavior</a:t>
            </a:r>
            <a:r>
              <a:rPr lang="en-US" sz="1000" dirty="0">
                <a:solidFill>
                  <a:schemeClr val="tx1"/>
                </a:solidFill>
                <a:latin typeface="Times New Roman" panose="02020603050405020304" pitchFamily="18" charset="0"/>
                <a:cs typeface="Times New Roman" panose="02020603050405020304" pitchFamily="18" charset="0"/>
              </a:rPr>
              <a:t>. Over a period of time, noise and loud sounds slowly damage specific parts of the auditory system which leads to the prevalent illness of hearing loss. According to Davis </a:t>
            </a:r>
            <a:r>
              <a:rPr lang="en-US" sz="1000" i="1" dirty="0">
                <a:solidFill>
                  <a:schemeClr val="tx1"/>
                </a:solidFill>
                <a:latin typeface="Times New Roman" panose="02020603050405020304" pitchFamily="18" charset="0"/>
                <a:cs typeface="Times New Roman" panose="02020603050405020304" pitchFamily="18" charset="0"/>
              </a:rPr>
              <a:t>et</a:t>
            </a:r>
            <a:r>
              <a:rPr lang="en-US" sz="1000" dirty="0">
                <a:solidFill>
                  <a:schemeClr val="tx1"/>
                </a:solidFill>
                <a:latin typeface="Times New Roman" panose="02020603050405020304" pitchFamily="18" charset="0"/>
                <a:cs typeface="Times New Roman" panose="02020603050405020304" pitchFamily="18" charset="0"/>
              </a:rPr>
              <a:t> </a:t>
            </a:r>
            <a:r>
              <a:rPr lang="en-US" sz="1000" i="1" dirty="0">
                <a:solidFill>
                  <a:schemeClr val="tx1"/>
                </a:solidFill>
                <a:latin typeface="Times New Roman" panose="02020603050405020304" pitchFamily="18" charset="0"/>
                <a:cs typeface="Times New Roman" panose="02020603050405020304" pitchFamily="18" charset="0"/>
              </a:rPr>
              <a:t>al. </a:t>
            </a:r>
            <a:r>
              <a:rPr lang="en-US" sz="1000" dirty="0">
                <a:solidFill>
                  <a:schemeClr val="tx1"/>
                </a:solidFill>
                <a:latin typeface="Times New Roman" panose="02020603050405020304" pitchFamily="18" charset="0"/>
                <a:cs typeface="Times New Roman" panose="02020603050405020304" pitchFamily="18" charset="0"/>
              </a:rPr>
              <a:t>(2016) hearing loss is determined using audiometric threshold, which is the detection of the softest sounds from a variety of different frequencies by an individual. The authors have also mentioned that there are significant hearing loss issues in ages above 65, however, as income increases the number of cases also decrease.</a:t>
            </a:r>
          </a:p>
          <a:p>
            <a:endParaRPr lang="en-US" dirty="0"/>
          </a:p>
        </p:txBody>
      </p:sp>
      <p:pic>
        <p:nvPicPr>
          <p:cNvPr id="5" name="Picture 4">
            <a:extLst>
              <a:ext uri="{FF2B5EF4-FFF2-40B4-BE49-F238E27FC236}">
                <a16:creationId xmlns:a16="http://schemas.microsoft.com/office/drawing/2014/main" id="{A0759AAC-7037-1B46-9949-72D50253A407}"/>
              </a:ext>
            </a:extLst>
          </p:cNvPr>
          <p:cNvPicPr>
            <a:picLocks noChangeAspect="1"/>
          </p:cNvPicPr>
          <p:nvPr/>
        </p:nvPicPr>
        <p:blipFill>
          <a:blip r:embed="rId5"/>
          <a:stretch>
            <a:fillRect/>
          </a:stretch>
        </p:blipFill>
        <p:spPr>
          <a:xfrm>
            <a:off x="7725271" y="627670"/>
            <a:ext cx="2987983" cy="2253296"/>
          </a:xfrm>
          <a:prstGeom prst="rect">
            <a:avLst/>
          </a:prstGeom>
        </p:spPr>
      </p:pic>
      <p:pic>
        <p:nvPicPr>
          <p:cNvPr id="11" name="Picture 10">
            <a:extLst>
              <a:ext uri="{FF2B5EF4-FFF2-40B4-BE49-F238E27FC236}">
                <a16:creationId xmlns:a16="http://schemas.microsoft.com/office/drawing/2014/main" id="{B501FAA5-9D62-CA45-8B51-B5883A927523}"/>
              </a:ext>
            </a:extLst>
          </p:cNvPr>
          <p:cNvPicPr>
            <a:picLocks noChangeAspect="1"/>
          </p:cNvPicPr>
          <p:nvPr/>
        </p:nvPicPr>
        <p:blipFill>
          <a:blip r:embed="rId6"/>
          <a:stretch>
            <a:fillRect/>
          </a:stretch>
        </p:blipFill>
        <p:spPr>
          <a:xfrm>
            <a:off x="7725270" y="3323801"/>
            <a:ext cx="2987983" cy="2330078"/>
          </a:xfrm>
          <a:prstGeom prst="rect">
            <a:avLst/>
          </a:prstGeom>
        </p:spPr>
      </p:pic>
      <p:sp>
        <p:nvSpPr>
          <p:cNvPr id="12" name="TextBox 11">
            <a:extLst>
              <a:ext uri="{FF2B5EF4-FFF2-40B4-BE49-F238E27FC236}">
                <a16:creationId xmlns:a16="http://schemas.microsoft.com/office/drawing/2014/main" id="{9BD6F4FB-65F5-8D4E-9189-0AAF0874D7CF}"/>
              </a:ext>
            </a:extLst>
          </p:cNvPr>
          <p:cNvSpPr txBox="1"/>
          <p:nvPr/>
        </p:nvSpPr>
        <p:spPr>
          <a:xfrm>
            <a:off x="3164679" y="6063013"/>
            <a:ext cx="11326836" cy="240065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000" dirty="0">
                <a:latin typeface="Times New Roman" panose="02020603050405020304" pitchFamily="18" charset="0"/>
                <a:cs typeface="Times New Roman" panose="02020603050405020304" pitchFamily="18" charset="0"/>
              </a:rPr>
              <a:t>So, how is a wave translated into a recognizable sound? When a sound wave reaches the ear, it first starts its journey by entering the </a:t>
            </a:r>
            <a:r>
              <a:rPr lang="en-US" sz="1000" b="1" dirty="0">
                <a:latin typeface="Times New Roman" panose="02020603050405020304" pitchFamily="18" charset="0"/>
                <a:cs typeface="Times New Roman" panose="02020603050405020304" pitchFamily="18" charset="0"/>
              </a:rPr>
              <a:t>outer ear</a:t>
            </a:r>
            <a:r>
              <a:rPr lang="en-US" sz="1000" dirty="0">
                <a:latin typeface="Times New Roman" panose="02020603050405020304" pitchFamily="18" charset="0"/>
                <a:cs typeface="Times New Roman" panose="02020603050405020304" pitchFamily="18" charset="0"/>
              </a:rPr>
              <a:t> and the auditory canal as shown in </a:t>
            </a:r>
            <a:r>
              <a:rPr lang="en-US" sz="1000" i="1" dirty="0">
                <a:latin typeface="Times New Roman" panose="02020603050405020304" pitchFamily="18" charset="0"/>
                <a:cs typeface="Times New Roman" panose="02020603050405020304" pitchFamily="18" charset="0"/>
              </a:rPr>
              <a:t>figure 1</a:t>
            </a:r>
            <a:r>
              <a:rPr lang="en-US" sz="1000" dirty="0">
                <a:latin typeface="Times New Roman" panose="02020603050405020304" pitchFamily="18" charset="0"/>
                <a:cs typeface="Times New Roman" panose="02020603050405020304" pitchFamily="18" charset="0"/>
              </a:rPr>
              <a:t>. It then quickly travels to the first detection zone, the </a:t>
            </a:r>
            <a:r>
              <a:rPr lang="en-US" sz="1000" b="1" dirty="0">
                <a:latin typeface="Times New Roman" panose="02020603050405020304" pitchFamily="18" charset="0"/>
                <a:cs typeface="Times New Roman" panose="02020603050405020304" pitchFamily="18" charset="0"/>
              </a:rPr>
              <a:t>eardrums. </a:t>
            </a:r>
            <a:r>
              <a:rPr lang="en-US" sz="1000" dirty="0">
                <a:latin typeface="Times New Roman" panose="02020603050405020304" pitchFamily="18" charset="0"/>
                <a:cs typeface="Times New Roman" panose="02020603050405020304" pitchFamily="18" charset="0"/>
              </a:rPr>
              <a:t>Just like the batter head of a drum (the region where drum sticks are used to make sound), the eardrum vibrates relative to the amount of energy it receives from the sound wave. Connected to the eardrum, are a chain of three small bones called malleus, incus, and stapes making up the </a:t>
            </a:r>
            <a:r>
              <a:rPr lang="en-US" sz="1000" b="1" dirty="0">
                <a:latin typeface="Times New Roman" panose="02020603050405020304" pitchFamily="18" charset="0"/>
                <a:cs typeface="Times New Roman" panose="02020603050405020304" pitchFamily="18" charset="0"/>
              </a:rPr>
              <a:t>middle ear</a:t>
            </a:r>
            <a:r>
              <a:rPr lang="en-US" sz="1000" dirty="0">
                <a:latin typeface="Times New Roman" panose="02020603050405020304" pitchFamily="18" charset="0"/>
                <a:cs typeface="Times New Roman" panose="02020603050405020304" pitchFamily="18" charset="0"/>
              </a:rPr>
              <a:t>, as shown in </a:t>
            </a:r>
            <a:r>
              <a:rPr lang="en-US" sz="1000" i="1" dirty="0">
                <a:latin typeface="Times New Roman" panose="02020603050405020304" pitchFamily="18" charset="0"/>
                <a:cs typeface="Times New Roman" panose="02020603050405020304" pitchFamily="18" charset="0"/>
              </a:rPr>
              <a:t>figure 1</a:t>
            </a:r>
            <a:r>
              <a:rPr lang="en-US" sz="1000" dirty="0">
                <a:latin typeface="Times New Roman" panose="02020603050405020304" pitchFamily="18" charset="0"/>
                <a:cs typeface="Times New Roman" panose="02020603050405020304" pitchFamily="18" charset="0"/>
              </a:rPr>
              <a:t>. These bones are called the </a:t>
            </a:r>
            <a:r>
              <a:rPr lang="en-US" sz="1000" b="1" dirty="0">
                <a:latin typeface="Times New Roman" panose="02020603050405020304" pitchFamily="18" charset="0"/>
                <a:cs typeface="Times New Roman" panose="02020603050405020304" pitchFamily="18" charset="0"/>
              </a:rPr>
              <a:t>ossicles</a:t>
            </a:r>
            <a:r>
              <a:rPr lang="en-US" sz="1000" dirty="0">
                <a:latin typeface="Times New Roman" panose="02020603050405020304" pitchFamily="18" charset="0"/>
                <a:cs typeface="Times New Roman" panose="02020603050405020304" pitchFamily="18" charset="0"/>
              </a:rPr>
              <a:t>. Since they are directly connected to the eardrum, they are able to receive its vibrations. The vibration first goes through malleus, then incus, and lastly stapes (</a:t>
            </a:r>
            <a:r>
              <a:rPr lang="en-US" sz="1000" i="1" dirty="0">
                <a:latin typeface="Times New Roman" panose="02020603050405020304" pitchFamily="18" charset="0"/>
                <a:cs typeface="Times New Roman" panose="02020603050405020304" pitchFamily="18" charset="0"/>
              </a:rPr>
              <a:t>figure 2</a:t>
            </a:r>
            <a:r>
              <a:rPr lang="en-US" sz="1000" dirty="0">
                <a:latin typeface="Times New Roman" panose="02020603050405020304" pitchFamily="18" charset="0"/>
                <a:cs typeface="Times New Roman" panose="02020603050405020304" pitchFamily="18" charset="0"/>
              </a:rPr>
              <a:t>). As they vibrate according to the vibrations of the eardrum, the base of stapes directly transfers the vibrations to a membrane window called the </a:t>
            </a:r>
            <a:r>
              <a:rPr lang="en-US" sz="1000" b="1" dirty="0">
                <a:latin typeface="Times New Roman" panose="02020603050405020304" pitchFamily="18" charset="0"/>
                <a:cs typeface="Times New Roman" panose="02020603050405020304" pitchFamily="18" charset="0"/>
              </a:rPr>
              <a:t>oval window</a:t>
            </a:r>
            <a:r>
              <a:rPr lang="en-US" sz="1000" dirty="0">
                <a:latin typeface="Times New Roman" panose="02020603050405020304" pitchFamily="18" charset="0"/>
                <a:cs typeface="Times New Roman" panose="02020603050405020304" pitchFamily="18" charset="0"/>
              </a:rPr>
              <a:t>. This is the start of the </a:t>
            </a:r>
            <a:r>
              <a:rPr lang="en-US" sz="1000" b="1" dirty="0">
                <a:latin typeface="Times New Roman" panose="02020603050405020304" pitchFamily="18" charset="0"/>
                <a:cs typeface="Times New Roman" panose="02020603050405020304" pitchFamily="18" charset="0"/>
              </a:rPr>
              <a:t>inner ear</a:t>
            </a:r>
            <a:r>
              <a:rPr lang="en-US" sz="1000" dirty="0">
                <a:latin typeface="Times New Roman" panose="02020603050405020304" pitchFamily="18" charset="0"/>
                <a:cs typeface="Times New Roman" panose="02020603050405020304" pitchFamily="18" charset="0"/>
              </a:rPr>
              <a:t>. The membrane window then creates pressure waves inside the </a:t>
            </a:r>
            <a:r>
              <a:rPr lang="en-US" sz="1000" b="1" dirty="0">
                <a:latin typeface="Times New Roman" panose="02020603050405020304" pitchFamily="18" charset="0"/>
                <a:cs typeface="Times New Roman" panose="02020603050405020304" pitchFamily="18" charset="0"/>
              </a:rPr>
              <a:t>cochlea, </a:t>
            </a:r>
            <a:r>
              <a:rPr lang="en-US" sz="1000" dirty="0">
                <a:latin typeface="Times New Roman" panose="02020603050405020304" pitchFamily="18" charset="0"/>
                <a:cs typeface="Times New Roman" panose="02020603050405020304" pitchFamily="18" charset="0"/>
              </a:rPr>
              <a:t>where the auditory receptors lie. As pressure enters the cochlea, it also must be relieved or the membrane inside the cochlea would get damaged. In order to fix this issue, another membrane window is located next to the oval window, called the </a:t>
            </a:r>
            <a:r>
              <a:rPr lang="en-US" sz="1000" b="1" dirty="0">
                <a:latin typeface="Times New Roman" panose="02020603050405020304" pitchFamily="18" charset="0"/>
                <a:cs typeface="Times New Roman" panose="02020603050405020304" pitchFamily="18" charset="0"/>
              </a:rPr>
              <a:t>round window</a:t>
            </a:r>
            <a:r>
              <a:rPr lang="en-US" sz="1000" dirty="0">
                <a:latin typeface="Times New Roman" panose="02020603050405020304" pitchFamily="18" charset="0"/>
                <a:cs typeface="Times New Roman" panose="02020603050405020304" pitchFamily="18" charset="0"/>
              </a:rPr>
              <a:t>.</a:t>
            </a:r>
            <a:r>
              <a:rPr lang="en-US" sz="1000" b="1" dirty="0">
                <a:latin typeface="Times New Roman" panose="02020603050405020304" pitchFamily="18" charset="0"/>
                <a:cs typeface="Times New Roman" panose="02020603050405020304" pitchFamily="18" charset="0"/>
              </a:rPr>
              <a:t> </a:t>
            </a:r>
            <a:r>
              <a:rPr lang="en-US" sz="1000" dirty="0">
                <a:latin typeface="Times New Roman" panose="02020603050405020304" pitchFamily="18" charset="0"/>
                <a:cs typeface="Times New Roman" panose="02020603050405020304" pitchFamily="18" charset="0"/>
              </a:rPr>
              <a:t>The pressure waves from the oval window cause the </a:t>
            </a:r>
            <a:r>
              <a:rPr lang="en-US" sz="1000" b="1" dirty="0">
                <a:latin typeface="Times New Roman" panose="02020603050405020304" pitchFamily="18" charset="0"/>
                <a:cs typeface="Times New Roman" panose="02020603050405020304" pitchFamily="18" charset="0"/>
              </a:rPr>
              <a:t>basilar membrane </a:t>
            </a:r>
            <a:r>
              <a:rPr lang="en-US" sz="1000" dirty="0">
                <a:latin typeface="Times New Roman" panose="02020603050405020304" pitchFamily="18" charset="0"/>
                <a:cs typeface="Times New Roman" panose="02020603050405020304" pitchFamily="18" charset="0"/>
              </a:rPr>
              <a:t>to</a:t>
            </a:r>
            <a:r>
              <a:rPr lang="en-US" sz="1000" b="1" dirty="0">
                <a:latin typeface="Times New Roman" panose="02020603050405020304" pitchFamily="18" charset="0"/>
                <a:cs typeface="Times New Roman" panose="02020603050405020304" pitchFamily="18" charset="0"/>
              </a:rPr>
              <a:t> </a:t>
            </a:r>
            <a:r>
              <a:rPr lang="en-US" sz="1000" dirty="0">
                <a:latin typeface="Times New Roman" panose="02020603050405020304" pitchFamily="18" charset="0"/>
                <a:cs typeface="Times New Roman" panose="02020603050405020304" pitchFamily="18" charset="0"/>
              </a:rPr>
              <a:t>oscillate which then causes the </a:t>
            </a:r>
            <a:r>
              <a:rPr lang="en-US" sz="1000" b="1" dirty="0">
                <a:latin typeface="Times New Roman" panose="02020603050405020304" pitchFamily="18" charset="0"/>
                <a:cs typeface="Times New Roman" panose="02020603050405020304" pitchFamily="18" charset="0"/>
              </a:rPr>
              <a:t>hair cells </a:t>
            </a:r>
            <a:r>
              <a:rPr lang="en-US" sz="1000" dirty="0">
                <a:latin typeface="Times New Roman" panose="02020603050405020304" pitchFamily="18" charset="0"/>
                <a:cs typeface="Times New Roman" panose="02020603050405020304" pitchFamily="18" charset="0"/>
              </a:rPr>
              <a:t>to bend and move in certain ways. These movements are the point at which waves are translated into cellular signals. In order to recognize and individualize high and low frequencies, separate mechanisms called </a:t>
            </a:r>
            <a:r>
              <a:rPr lang="en-US" sz="1000" b="1" dirty="0">
                <a:latin typeface="Times New Roman" panose="02020603050405020304" pitchFamily="18" charset="0"/>
                <a:cs typeface="Times New Roman" panose="02020603050405020304" pitchFamily="18" charset="0"/>
              </a:rPr>
              <a:t>temporal coding </a:t>
            </a:r>
            <a:r>
              <a:rPr lang="en-US" sz="1000" dirty="0">
                <a:latin typeface="Times New Roman" panose="02020603050405020304" pitchFamily="18" charset="0"/>
                <a:cs typeface="Times New Roman" panose="02020603050405020304" pitchFamily="18" charset="0"/>
              </a:rPr>
              <a:t>and </a:t>
            </a:r>
            <a:r>
              <a:rPr lang="en-US" sz="1000" b="1" dirty="0">
                <a:latin typeface="Times New Roman" panose="02020603050405020304" pitchFamily="18" charset="0"/>
                <a:cs typeface="Times New Roman" panose="02020603050405020304" pitchFamily="18" charset="0"/>
              </a:rPr>
              <a:t>place coding </a:t>
            </a:r>
            <a:r>
              <a:rPr lang="en-US" sz="1000" dirty="0">
                <a:latin typeface="Times New Roman" panose="02020603050405020304" pitchFamily="18" charset="0"/>
                <a:cs typeface="Times New Roman" panose="02020603050405020304" pitchFamily="18" charset="0"/>
              </a:rPr>
              <a:t>are used. Temporal coding detects low frequency sounds. According to Gazzaniga (2018), for the detection of low frequency waves the hair cells are able to match their firing rate with the frequency of the sound. This matching happens only “up to about 4000 Hz” (Gazzaniga, 2018). Place coding however is a mechanism that uses the placement of hair cells for detecting higher frequencies; at different regions within the cochlea, the hair cells are able to detect different frequencies of sound. Gazzaniga (2018) described that the higher frequencies are detected at the base of the cochlea and the lower frequencies at the tip/apex, as shown in </a:t>
            </a:r>
            <a:r>
              <a:rPr lang="en-US" sz="1000" i="1" dirty="0">
                <a:latin typeface="Times New Roman" panose="02020603050405020304" pitchFamily="18" charset="0"/>
                <a:cs typeface="Times New Roman" panose="02020603050405020304" pitchFamily="18" charset="0"/>
              </a:rPr>
              <a:t>figure 3</a:t>
            </a:r>
            <a:r>
              <a:rPr lang="en-US" sz="1000" dirty="0">
                <a:latin typeface="Times New Roman" panose="02020603050405020304" pitchFamily="18" charset="0"/>
                <a:cs typeface="Times New Roman" panose="02020603050405020304" pitchFamily="18" charset="0"/>
              </a:rPr>
              <a:t>. Once the hair cells have moved according to the oscillations of the basilar membrane, their movements are then translated into signals, which then travel to the </a:t>
            </a:r>
            <a:r>
              <a:rPr lang="en-US" sz="1000" b="1" dirty="0">
                <a:latin typeface="Times New Roman" panose="02020603050405020304" pitchFamily="18" charset="0"/>
                <a:cs typeface="Times New Roman" panose="02020603050405020304" pitchFamily="18" charset="0"/>
              </a:rPr>
              <a:t>primary</a:t>
            </a:r>
            <a:r>
              <a:rPr lang="en-US" sz="1000" dirty="0">
                <a:latin typeface="Times New Roman" panose="02020603050405020304" pitchFamily="18" charset="0"/>
                <a:cs typeface="Times New Roman" panose="02020603050405020304" pitchFamily="18" charset="0"/>
              </a:rPr>
              <a:t> </a:t>
            </a:r>
            <a:r>
              <a:rPr lang="en-US" sz="1000" b="1" dirty="0">
                <a:latin typeface="Times New Roman" panose="02020603050405020304" pitchFamily="18" charset="0"/>
                <a:cs typeface="Times New Roman" panose="02020603050405020304" pitchFamily="18" charset="0"/>
              </a:rPr>
              <a:t>auditory cortex</a:t>
            </a:r>
            <a:r>
              <a:rPr lang="en-US" sz="1000" dirty="0">
                <a:latin typeface="Times New Roman" panose="02020603050405020304" pitchFamily="18" charset="0"/>
                <a:cs typeface="Times New Roman" panose="02020603050405020304" pitchFamily="18" charset="0"/>
              </a:rPr>
              <a:t> by way of </a:t>
            </a:r>
            <a:r>
              <a:rPr lang="en-US" sz="1000" b="1" dirty="0">
                <a:latin typeface="Times New Roman" panose="02020603050405020304" pitchFamily="18" charset="0"/>
                <a:cs typeface="Times New Roman" panose="02020603050405020304" pitchFamily="18" charset="0"/>
              </a:rPr>
              <a:t>auditory nerves</a:t>
            </a:r>
            <a:r>
              <a:rPr lang="en-US" sz="1000" dirty="0">
                <a:latin typeface="Times New Roman" panose="02020603050405020304" pitchFamily="18" charset="0"/>
                <a:cs typeface="Times New Roman" panose="02020603050405020304" pitchFamily="18" charset="0"/>
              </a:rPr>
              <a:t>. The hair cells can’t identify where the wave is coming from, or what object is making that sound. These perceptions are all detected and analyzed within the auditory cortex. Gazzaniga (2018) has mentioned how our auditory system works very similarly to how owls detect the placement of a sound. We are able to locate sound by detecting the arrival time of the wave to each ear and its intensity, as the head is a barrier for the wave to reach the other side. By knowing the anatomy of the auditory system, hearing loss illnesses can be better understood. </a:t>
            </a:r>
          </a:p>
        </p:txBody>
      </p:sp>
      <p:sp>
        <p:nvSpPr>
          <p:cNvPr id="15" name="TextBox 14">
            <a:extLst>
              <a:ext uri="{FF2B5EF4-FFF2-40B4-BE49-F238E27FC236}">
                <a16:creationId xmlns:a16="http://schemas.microsoft.com/office/drawing/2014/main" id="{271B5C0B-D2CD-184D-8107-086F05B57F73}"/>
              </a:ext>
            </a:extLst>
          </p:cNvPr>
          <p:cNvSpPr txBox="1"/>
          <p:nvPr/>
        </p:nvSpPr>
        <p:spPr>
          <a:xfrm>
            <a:off x="10886181" y="652376"/>
            <a:ext cx="3605334" cy="5170646"/>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1000" dirty="0">
                <a:latin typeface="Times New Roman" panose="02020603050405020304" pitchFamily="18" charset="0"/>
                <a:cs typeface="Times New Roman" panose="02020603050405020304" pitchFamily="18" charset="0"/>
              </a:rPr>
              <a:t>There are different illnesses that can cause hearing loss. In many developing countries, such as east Asian and sub-Saharan African countries, age-related hearing loss is related to preventable causes according to Davis </a:t>
            </a:r>
            <a:r>
              <a:rPr lang="en-US" sz="1000" i="1" dirty="0">
                <a:latin typeface="Times New Roman" panose="02020603050405020304" pitchFamily="18" charset="0"/>
                <a:cs typeface="Times New Roman" panose="02020603050405020304" pitchFamily="18" charset="0"/>
              </a:rPr>
              <a:t>et al. </a:t>
            </a:r>
            <a:r>
              <a:rPr lang="en-US" sz="1000" dirty="0">
                <a:latin typeface="Times New Roman" panose="02020603050405020304" pitchFamily="18" charset="0"/>
                <a:cs typeface="Times New Roman" panose="02020603050405020304" pitchFamily="18" charset="0"/>
              </a:rPr>
              <a:t>(2016). The authors also mentioned that some of these illnesses are noise-induced hearing loss, genetic hearing loss, impacted </a:t>
            </a:r>
            <a:r>
              <a:rPr lang="en-US" sz="1000" dirty="0" err="1">
                <a:latin typeface="Times New Roman" panose="02020603050405020304" pitchFamily="18" charset="0"/>
                <a:cs typeface="Times New Roman" panose="02020603050405020304" pitchFamily="18" charset="0"/>
              </a:rPr>
              <a:t>ceruman</a:t>
            </a:r>
            <a:r>
              <a:rPr lang="en-US" sz="1000" dirty="0">
                <a:latin typeface="Times New Roman" panose="02020603050405020304" pitchFamily="18" charset="0"/>
                <a:cs typeface="Times New Roman" panose="02020603050405020304" pitchFamily="18" charset="0"/>
              </a:rPr>
              <a:t> (ear wax in the outer ear), otitis media, or even sensorineural damage that could be caused from malnutrition. However, hearing loss has more severe impacts on one’s life as “language comprehension, memory, walking, and driving, and prolonged alterations in brain activation during listening may result in permanent neuroplastic changes in the brain” (Davis </a:t>
            </a:r>
            <a:r>
              <a:rPr lang="en-US" sz="1000" i="1" dirty="0">
                <a:latin typeface="Times New Roman" panose="02020603050405020304" pitchFamily="18" charset="0"/>
                <a:cs typeface="Times New Roman" panose="02020603050405020304" pitchFamily="18" charset="0"/>
              </a:rPr>
              <a:t>et al</a:t>
            </a:r>
            <a:r>
              <a:rPr lang="en-US" sz="1000" dirty="0">
                <a:latin typeface="Times New Roman" panose="02020603050405020304" pitchFamily="18" charset="0"/>
                <a:cs typeface="Times New Roman" panose="02020603050405020304" pitchFamily="18" charset="0"/>
              </a:rPr>
              <a:t>., 2016). By altering all of these functions it potentially creates more cognitive wear on one’s brain, as the brain must work harder to complete tasks. This can also lead to other more detrimental cognitive diseases as mentioned by the authors. Most importantly it will also have a social impact on the individual’s life. As mentioned before, the sense of hearing is highly significant in communication between individuals. This forces that individual with the illness to resort to more nonverbal behaviors for communication. The authors mentioned that these are all disadvantages created by the illness that leads to the development of occupational problems and participation in interpersonal relationships. For example, employers may have </a:t>
            </a:r>
            <a:r>
              <a:rPr lang="en-US" sz="1000" b="1" dirty="0">
                <a:latin typeface="Times New Roman" panose="02020603050405020304" pitchFamily="18" charset="0"/>
                <a:cs typeface="Times New Roman" panose="02020603050405020304" pitchFamily="18" charset="0"/>
              </a:rPr>
              <a:t>prejudice </a:t>
            </a:r>
            <a:r>
              <a:rPr lang="en-US" sz="1000" dirty="0">
                <a:latin typeface="Times New Roman" panose="02020603050405020304" pitchFamily="18" charset="0"/>
                <a:cs typeface="Times New Roman" panose="02020603050405020304" pitchFamily="18" charset="0"/>
              </a:rPr>
              <a:t>around the disadvantages of such applicants and by the act of </a:t>
            </a:r>
            <a:r>
              <a:rPr lang="en-US" sz="1000" b="1" dirty="0">
                <a:latin typeface="Times New Roman" panose="02020603050405020304" pitchFamily="18" charset="0"/>
                <a:cs typeface="Times New Roman" panose="02020603050405020304" pitchFamily="18" charset="0"/>
              </a:rPr>
              <a:t>discrimination</a:t>
            </a:r>
            <a:r>
              <a:rPr lang="en-US" sz="1000" dirty="0">
                <a:latin typeface="Times New Roman" panose="02020603050405020304" pitchFamily="18" charset="0"/>
                <a:cs typeface="Times New Roman" panose="02020603050405020304" pitchFamily="18" charset="0"/>
              </a:rPr>
              <a:t>, reject their application. This is the case where the applicant with age-related hearing loss is treated as an </a:t>
            </a:r>
            <a:r>
              <a:rPr lang="en-US" sz="1000" b="1" dirty="0">
                <a:latin typeface="Times New Roman" panose="02020603050405020304" pitchFamily="18" charset="0"/>
                <a:cs typeface="Times New Roman" panose="02020603050405020304" pitchFamily="18" charset="0"/>
              </a:rPr>
              <a:t>outgroup</a:t>
            </a:r>
            <a:r>
              <a:rPr lang="en-US" sz="1000" dirty="0">
                <a:latin typeface="Times New Roman" panose="02020603050405020304" pitchFamily="18" charset="0"/>
                <a:cs typeface="Times New Roman" panose="02020603050405020304" pitchFamily="18" charset="0"/>
              </a:rPr>
              <a:t> compared to the other younger applicants. The consequence of identifying such people as outgroups is </a:t>
            </a:r>
            <a:r>
              <a:rPr lang="en-US" sz="1000" b="1" dirty="0">
                <a:latin typeface="Times New Roman" panose="02020603050405020304" pitchFamily="18" charset="0"/>
                <a:cs typeface="Times New Roman" panose="02020603050405020304" pitchFamily="18" charset="0"/>
              </a:rPr>
              <a:t>ingroup favoritism</a:t>
            </a:r>
            <a:r>
              <a:rPr lang="en-US" sz="1000" dirty="0">
                <a:latin typeface="Times New Roman" panose="02020603050405020304" pitchFamily="18" charset="0"/>
                <a:cs typeface="Times New Roman" panose="02020603050405020304" pitchFamily="18" charset="0"/>
              </a:rPr>
              <a:t>. More resources are offered and are available to younger more healthier applicants compared to individuals with age-related hearing loss. Such acts are present in society because of the lack of awareness around hearing loss illness.</a:t>
            </a:r>
          </a:p>
          <a:p>
            <a:endParaRPr lang="en-US" sz="1000" dirty="0">
              <a:latin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a16="http://schemas.microsoft.com/office/drawing/2014/main" id="{03ABB379-B794-A842-AC21-1CBC48C25515}"/>
              </a:ext>
            </a:extLst>
          </p:cNvPr>
          <p:cNvSpPr txBox="1"/>
          <p:nvPr/>
        </p:nvSpPr>
        <p:spPr>
          <a:xfrm>
            <a:off x="7695261" y="5719946"/>
            <a:ext cx="3048000" cy="276999"/>
          </a:xfrm>
          <a:prstGeom prst="rect">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sz="1200" b="1" dirty="0">
                <a:solidFill>
                  <a:schemeClr val="tx1"/>
                </a:solidFill>
                <a:latin typeface="Times New Roman" panose="02020603050405020304" pitchFamily="18" charset="0"/>
                <a:cs typeface="Times New Roman" panose="02020603050405020304" pitchFamily="18" charset="0"/>
              </a:rPr>
              <a:t>Figure 3. Cochlea interior</a:t>
            </a:r>
          </a:p>
        </p:txBody>
      </p:sp>
      <p:sp>
        <p:nvSpPr>
          <p:cNvPr id="18" name="TextBox 17">
            <a:extLst>
              <a:ext uri="{FF2B5EF4-FFF2-40B4-BE49-F238E27FC236}">
                <a16:creationId xmlns:a16="http://schemas.microsoft.com/office/drawing/2014/main" id="{E5EC6006-D687-9946-A456-F72452778BD0}"/>
              </a:ext>
            </a:extLst>
          </p:cNvPr>
          <p:cNvSpPr txBox="1"/>
          <p:nvPr/>
        </p:nvSpPr>
        <p:spPr>
          <a:xfrm>
            <a:off x="7695261" y="2942487"/>
            <a:ext cx="3048000" cy="276999"/>
          </a:xfrm>
          <a:prstGeom prst="rect">
            <a:avLst/>
          </a:prstGeom>
          <a:gradFill flip="none" rotWithShape="1">
            <a:gsLst>
              <a:gs pos="0">
                <a:schemeClr val="accent5">
                  <a:lumMod val="67000"/>
                </a:schemeClr>
              </a:gs>
              <a:gs pos="48000">
                <a:schemeClr val="accent5">
                  <a:lumMod val="97000"/>
                  <a:lumOff val="3000"/>
                </a:schemeClr>
              </a:gs>
              <a:gs pos="100000">
                <a:schemeClr val="accent5">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en-US" sz="1200" b="1" dirty="0">
                <a:solidFill>
                  <a:schemeClr val="tx1"/>
                </a:solidFill>
                <a:latin typeface="Times New Roman" panose="02020603050405020304" pitchFamily="18" charset="0"/>
                <a:cs typeface="Times New Roman" panose="02020603050405020304" pitchFamily="18" charset="0"/>
              </a:rPr>
              <a:t>Figure 2. Malleus, Incus, and Stapes</a:t>
            </a:r>
          </a:p>
        </p:txBody>
      </p:sp>
      <p:cxnSp>
        <p:nvCxnSpPr>
          <p:cNvPr id="19" name="Straight Connector 18">
            <a:extLst>
              <a:ext uri="{FF2B5EF4-FFF2-40B4-BE49-F238E27FC236}">
                <a16:creationId xmlns:a16="http://schemas.microsoft.com/office/drawing/2014/main" id="{FCC3DC4D-443A-724F-AAD6-68DFE7A69289}"/>
              </a:ext>
            </a:extLst>
          </p:cNvPr>
          <p:cNvCxnSpPr>
            <a:cxnSpLocks/>
          </p:cNvCxnSpPr>
          <p:nvPr/>
        </p:nvCxnSpPr>
        <p:spPr>
          <a:xfrm>
            <a:off x="14529615" y="437204"/>
            <a:ext cx="0" cy="8706796"/>
          </a:xfrm>
          <a:prstGeom prst="line">
            <a:avLst/>
          </a:prstGeom>
          <a:ln w="31750"/>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C203610B-04BF-564B-9ED8-7D086C2E3944}"/>
              </a:ext>
            </a:extLst>
          </p:cNvPr>
          <p:cNvCxnSpPr>
            <a:cxnSpLocks/>
          </p:cNvCxnSpPr>
          <p:nvPr/>
        </p:nvCxnSpPr>
        <p:spPr>
          <a:xfrm>
            <a:off x="14529615" y="6526538"/>
            <a:ext cx="1929585" cy="0"/>
          </a:xfrm>
          <a:prstGeom prst="line">
            <a:avLst/>
          </a:prstGeom>
          <a:ln w="31750"/>
        </p:spPr>
        <p:style>
          <a:lnRef idx="1">
            <a:schemeClr val="dk1"/>
          </a:lnRef>
          <a:fillRef idx="0">
            <a:schemeClr val="dk1"/>
          </a:fillRef>
          <a:effectRef idx="0">
            <a:schemeClr val="dk1"/>
          </a:effectRef>
          <a:fontRef idx="minor">
            <a:schemeClr val="tx1"/>
          </a:fontRef>
        </p:style>
      </p:cxnSp>
      <p:sp>
        <p:nvSpPr>
          <p:cNvPr id="27" name="TextBox 26">
            <a:extLst>
              <a:ext uri="{FF2B5EF4-FFF2-40B4-BE49-F238E27FC236}">
                <a16:creationId xmlns:a16="http://schemas.microsoft.com/office/drawing/2014/main" id="{9C998A91-4873-C342-BBA5-1F237E65C5CE}"/>
              </a:ext>
            </a:extLst>
          </p:cNvPr>
          <p:cNvSpPr txBox="1"/>
          <p:nvPr/>
        </p:nvSpPr>
        <p:spPr>
          <a:xfrm>
            <a:off x="14696941" y="6526538"/>
            <a:ext cx="1594934" cy="553998"/>
          </a:xfrm>
          <a:prstGeom prst="rect">
            <a:avLst/>
          </a:prstGeom>
          <a:noFill/>
        </p:spPr>
        <p:txBody>
          <a:bodyPr wrap="square" rtlCol="0">
            <a:spAutoFit/>
          </a:bodyPr>
          <a:lstStyle/>
          <a:p>
            <a:r>
              <a:rPr lang="en-US" sz="1000" u="sng" dirty="0">
                <a:latin typeface="Cooper Black" panose="0208090404030B020404" pitchFamily="18" charset="77"/>
                <a:cs typeface="Times New Roman" panose="02020603050405020304" pitchFamily="18" charset="0"/>
              </a:rPr>
              <a:t>Reference for the photos used for the figures</a:t>
            </a:r>
          </a:p>
        </p:txBody>
      </p:sp>
      <p:sp>
        <p:nvSpPr>
          <p:cNvPr id="25" name="TextBox 24">
            <a:extLst>
              <a:ext uri="{FF2B5EF4-FFF2-40B4-BE49-F238E27FC236}">
                <a16:creationId xmlns:a16="http://schemas.microsoft.com/office/drawing/2014/main" id="{0A0D05B8-76DF-B345-AF70-F095567811E6}"/>
              </a:ext>
            </a:extLst>
          </p:cNvPr>
          <p:cNvSpPr txBox="1"/>
          <p:nvPr/>
        </p:nvSpPr>
        <p:spPr>
          <a:xfrm>
            <a:off x="14696941" y="7080536"/>
            <a:ext cx="1594934" cy="2062103"/>
          </a:xfrm>
          <a:prstGeom prst="rect">
            <a:avLst/>
          </a:prstGeom>
          <a:noFill/>
        </p:spPr>
        <p:txBody>
          <a:bodyPr wrap="square" rtlCol="0">
            <a:spAutoFit/>
          </a:bodyPr>
          <a:lstStyle/>
          <a:p>
            <a:r>
              <a:rPr lang="en-US" sz="1200" dirty="0">
                <a:solidFill>
                  <a:srgbClr val="FF0000"/>
                </a:solidFill>
                <a:latin typeface="Times New Roman" panose="02020603050405020304" pitchFamily="18" charset="0"/>
                <a:cs typeface="Times New Roman" panose="02020603050405020304" pitchFamily="18" charset="0"/>
              </a:rPr>
              <a:t>Figure 1 - </a:t>
            </a:r>
            <a:r>
              <a:rPr lang="en-US" sz="800" u="sng" dirty="0">
                <a:hlinkClick r:id="rId7"/>
              </a:rPr>
              <a:t>https://www.exploringnature.org/db/view/stapes</a:t>
            </a:r>
            <a:endParaRPr lang="en-US" sz="800" dirty="0"/>
          </a:p>
          <a:p>
            <a:endParaRPr lang="en-US" sz="1200" dirty="0">
              <a:solidFill>
                <a:srgbClr val="FF0000"/>
              </a:solidFill>
              <a:latin typeface="Times New Roman" panose="02020603050405020304" pitchFamily="18" charset="0"/>
              <a:cs typeface="Times New Roman" panose="02020603050405020304" pitchFamily="18" charset="0"/>
            </a:endParaRPr>
          </a:p>
          <a:p>
            <a:r>
              <a:rPr lang="en-US" sz="1200" dirty="0">
                <a:solidFill>
                  <a:srgbClr val="FF0000"/>
                </a:solidFill>
                <a:latin typeface="Times New Roman" panose="02020603050405020304" pitchFamily="18" charset="0"/>
                <a:cs typeface="Times New Roman" panose="02020603050405020304" pitchFamily="18" charset="0"/>
              </a:rPr>
              <a:t>Figure 2 - </a:t>
            </a:r>
            <a:r>
              <a:rPr lang="en-US" sz="800" u="sng" dirty="0">
                <a:hlinkClick r:id="rId8"/>
              </a:rPr>
              <a:t>https://simple.wikipedia.org/wiki/Ossicles</a:t>
            </a:r>
            <a:endParaRPr lang="en-US" sz="800" u="sng" dirty="0"/>
          </a:p>
          <a:p>
            <a:endParaRPr lang="en-US" sz="1200" dirty="0">
              <a:solidFill>
                <a:srgbClr val="FF0000"/>
              </a:solidFill>
              <a:latin typeface="Times New Roman" panose="02020603050405020304" pitchFamily="18" charset="0"/>
              <a:cs typeface="Times New Roman" panose="02020603050405020304" pitchFamily="18" charset="0"/>
            </a:endParaRPr>
          </a:p>
          <a:p>
            <a:r>
              <a:rPr lang="en-US" sz="1200" dirty="0">
                <a:solidFill>
                  <a:srgbClr val="FF0000"/>
                </a:solidFill>
                <a:latin typeface="Times New Roman" panose="02020603050405020304" pitchFamily="18" charset="0"/>
                <a:cs typeface="Times New Roman" panose="02020603050405020304" pitchFamily="18" charset="0"/>
              </a:rPr>
              <a:t>Figure 3- </a:t>
            </a:r>
            <a:r>
              <a:rPr lang="en-US" sz="800" u="sng" dirty="0">
                <a:hlinkClick r:id="rId9"/>
              </a:rPr>
              <a:t>https://www.britannica.com/science/ear/Transmission-of-soun d-within-the-inner-ear</a:t>
            </a:r>
            <a:r>
              <a:rPr lang="en-US" sz="800" dirty="0"/>
              <a:t> </a:t>
            </a:r>
            <a:endParaRPr lang="en-US" sz="800" dirty="0">
              <a:solidFill>
                <a:srgbClr val="FF0000"/>
              </a:solidFill>
              <a:latin typeface="Times New Roman" panose="02020603050405020304" pitchFamily="18" charset="0"/>
              <a:cs typeface="Times New Roman" panose="02020603050405020304" pitchFamily="18" charset="0"/>
            </a:endParaRPr>
          </a:p>
          <a:p>
            <a:endParaRPr lang="en-US" sz="1200" dirty="0">
              <a:solidFill>
                <a:srgbClr val="FF0000"/>
              </a:solidFill>
              <a:latin typeface="Times New Roman" panose="02020603050405020304" pitchFamily="18" charset="0"/>
              <a:cs typeface="Times New Roman" panose="02020603050405020304" pitchFamily="18" charset="0"/>
            </a:endParaRPr>
          </a:p>
        </p:txBody>
      </p:sp>
      <p:sp>
        <p:nvSpPr>
          <p:cNvPr id="29" name="TextBox 28">
            <a:extLst>
              <a:ext uri="{FF2B5EF4-FFF2-40B4-BE49-F238E27FC236}">
                <a16:creationId xmlns:a16="http://schemas.microsoft.com/office/drawing/2014/main" id="{57AA5588-F45B-204C-A4C7-985A2149952E}"/>
              </a:ext>
            </a:extLst>
          </p:cNvPr>
          <p:cNvSpPr txBox="1"/>
          <p:nvPr/>
        </p:nvSpPr>
        <p:spPr>
          <a:xfrm>
            <a:off x="14696941" y="583366"/>
            <a:ext cx="1594934" cy="276999"/>
          </a:xfrm>
          <a:prstGeom prst="rect">
            <a:avLst/>
          </a:prstGeom>
          <a:noFill/>
        </p:spPr>
        <p:txBody>
          <a:bodyPr wrap="square" rtlCol="0">
            <a:spAutoFit/>
          </a:bodyPr>
          <a:lstStyle/>
          <a:p>
            <a:pPr algn="ctr"/>
            <a:r>
              <a:rPr lang="en-US" sz="1200" b="1" dirty="0">
                <a:latin typeface="Cooper Black" panose="0208090404030B020404" pitchFamily="18" charset="77"/>
              </a:rPr>
              <a:t>References </a:t>
            </a:r>
          </a:p>
        </p:txBody>
      </p:sp>
      <p:sp>
        <p:nvSpPr>
          <p:cNvPr id="33" name="TextBox 32">
            <a:extLst>
              <a:ext uri="{FF2B5EF4-FFF2-40B4-BE49-F238E27FC236}">
                <a16:creationId xmlns:a16="http://schemas.microsoft.com/office/drawing/2014/main" id="{E6CC4AF3-6111-E54A-88FB-FB00D70F7D36}"/>
              </a:ext>
            </a:extLst>
          </p:cNvPr>
          <p:cNvSpPr txBox="1"/>
          <p:nvPr/>
        </p:nvSpPr>
        <p:spPr>
          <a:xfrm>
            <a:off x="14634435" y="978942"/>
            <a:ext cx="1795864" cy="784830"/>
          </a:xfrm>
          <a:prstGeom prst="rect">
            <a:avLst/>
          </a:prstGeom>
          <a:noFill/>
        </p:spPr>
        <p:txBody>
          <a:bodyPr wrap="square" rtlCol="0">
            <a:spAutoFit/>
          </a:bodyPr>
          <a:lstStyle/>
          <a:p>
            <a:r>
              <a:rPr lang="en-US" sz="500" dirty="0">
                <a:latin typeface="Times New Roman" panose="02020603050405020304" pitchFamily="18" charset="0"/>
                <a:cs typeface="Times New Roman" panose="02020603050405020304" pitchFamily="18" charset="0"/>
              </a:rPr>
              <a:t>Davis, A., McMahon, C. M., </a:t>
            </a:r>
            <a:r>
              <a:rPr lang="en-US" sz="500" dirty="0" err="1">
                <a:latin typeface="Times New Roman" panose="02020603050405020304" pitchFamily="18" charset="0"/>
                <a:cs typeface="Times New Roman" panose="02020603050405020304" pitchFamily="18" charset="0"/>
              </a:rPr>
              <a:t>Pichora</a:t>
            </a:r>
            <a:r>
              <a:rPr lang="en-US" sz="500" dirty="0">
                <a:latin typeface="Times New Roman" panose="02020603050405020304" pitchFamily="18" charset="0"/>
                <a:cs typeface="Times New Roman" panose="02020603050405020304" pitchFamily="18" charset="0"/>
              </a:rPr>
              <a:t>-Fuller, K. M., Russ, S., </a:t>
            </a:r>
          </a:p>
          <a:p>
            <a:r>
              <a:rPr lang="en-US" sz="500" dirty="0">
                <a:latin typeface="Times New Roman" panose="02020603050405020304" pitchFamily="18" charset="0"/>
                <a:cs typeface="Times New Roman" panose="02020603050405020304" pitchFamily="18" charset="0"/>
              </a:rPr>
              <a:t>	Lin, F., </a:t>
            </a:r>
            <a:r>
              <a:rPr lang="en-US" sz="500" dirty="0" err="1">
                <a:latin typeface="Times New Roman" panose="02020603050405020304" pitchFamily="18" charset="0"/>
                <a:cs typeface="Times New Roman" panose="02020603050405020304" pitchFamily="18" charset="0"/>
              </a:rPr>
              <a:t>Olusanya</a:t>
            </a:r>
            <a:r>
              <a:rPr lang="en-US" sz="500" dirty="0">
                <a:latin typeface="Times New Roman" panose="02020603050405020304" pitchFamily="18" charset="0"/>
                <a:cs typeface="Times New Roman" panose="02020603050405020304" pitchFamily="18" charset="0"/>
              </a:rPr>
              <a:t>, B. O., Chadha, </a:t>
            </a:r>
          </a:p>
          <a:p>
            <a:r>
              <a:rPr lang="en-US" sz="500" dirty="0">
                <a:latin typeface="Times New Roman" panose="02020603050405020304" pitchFamily="18" charset="0"/>
                <a:cs typeface="Times New Roman" panose="02020603050405020304" pitchFamily="18" charset="0"/>
              </a:rPr>
              <a:t>	S., &amp; Tremblay, K. L., (2016). Aging and 	hearing health: the life-course approach.</a:t>
            </a:r>
            <a:r>
              <a:rPr lang="en-US" sz="500" b="1" dirty="0">
                <a:latin typeface="Times New Roman" panose="02020603050405020304" pitchFamily="18" charset="0"/>
                <a:cs typeface="Times New Roman" panose="02020603050405020304" pitchFamily="18" charset="0"/>
              </a:rPr>
              <a:t> </a:t>
            </a:r>
            <a:r>
              <a:rPr lang="en-US" sz="500" i="1" dirty="0">
                <a:latin typeface="Times New Roman" panose="02020603050405020304" pitchFamily="18" charset="0"/>
                <a:cs typeface="Times New Roman" panose="02020603050405020304" pitchFamily="18" charset="0"/>
              </a:rPr>
              <a:t>The </a:t>
            </a:r>
            <a:endParaRPr lang="en-US" sz="500" dirty="0">
              <a:latin typeface="Times New Roman" panose="02020603050405020304" pitchFamily="18" charset="0"/>
              <a:cs typeface="Times New Roman" panose="02020603050405020304" pitchFamily="18" charset="0"/>
            </a:endParaRPr>
          </a:p>
          <a:p>
            <a:r>
              <a:rPr lang="en-US" sz="500" i="1" dirty="0">
                <a:latin typeface="Times New Roman" panose="02020603050405020304" pitchFamily="18" charset="0"/>
                <a:cs typeface="Times New Roman" panose="02020603050405020304" pitchFamily="18" charset="0"/>
              </a:rPr>
              <a:t>	Gerontologist, 56</a:t>
            </a:r>
            <a:r>
              <a:rPr lang="en-US" sz="500" dirty="0">
                <a:latin typeface="Times New Roman" panose="02020603050405020304" pitchFamily="18" charset="0"/>
                <a:cs typeface="Times New Roman" panose="02020603050405020304" pitchFamily="18" charset="0"/>
              </a:rPr>
              <a:t> (2), 256-267. 	</a:t>
            </a:r>
            <a:r>
              <a:rPr lang="en-US" sz="500" u="sng" dirty="0">
                <a:latin typeface="Times New Roman" panose="02020603050405020304" pitchFamily="18" charset="0"/>
                <a:cs typeface="Times New Roman" panose="02020603050405020304" pitchFamily="18" charset="0"/>
                <a:hlinkClick r:id="rId10"/>
              </a:rPr>
              <a:t>https://doi.org/10.1093/geront/gnw033</a:t>
            </a:r>
            <a:endParaRPr lang="en-US" sz="500" dirty="0">
              <a:latin typeface="Times New Roman" panose="02020603050405020304" pitchFamily="18" charset="0"/>
              <a:cs typeface="Times New Roman" panose="02020603050405020304" pitchFamily="18" charset="0"/>
            </a:endParaRPr>
          </a:p>
          <a:p>
            <a:r>
              <a:rPr lang="en-US" sz="500" dirty="0">
                <a:latin typeface="Times New Roman" panose="02020603050405020304" pitchFamily="18" charset="0"/>
                <a:cs typeface="Times New Roman" panose="02020603050405020304" pitchFamily="18" charset="0"/>
              </a:rPr>
              <a:t>Gazzaniga, M. S., (2018). </a:t>
            </a:r>
            <a:r>
              <a:rPr lang="en-US" sz="500" i="1" dirty="0">
                <a:latin typeface="Times New Roman" panose="02020603050405020304" pitchFamily="18" charset="0"/>
                <a:cs typeface="Times New Roman" panose="02020603050405020304" pitchFamily="18" charset="0"/>
              </a:rPr>
              <a:t>Psychological science</a:t>
            </a:r>
            <a:r>
              <a:rPr lang="en-US" sz="500" dirty="0">
                <a:latin typeface="Times New Roman" panose="02020603050405020304" pitchFamily="18" charset="0"/>
                <a:cs typeface="Times New Roman" panose="02020603050405020304" pitchFamily="18" charset="0"/>
              </a:rPr>
              <a:t> (S. L. </a:t>
            </a:r>
          </a:p>
          <a:p>
            <a:r>
              <a:rPr lang="en-US" sz="500" dirty="0">
                <a:latin typeface="Times New Roman" panose="02020603050405020304" pitchFamily="18" charset="0"/>
                <a:cs typeface="Times New Roman" panose="02020603050405020304" pitchFamily="18" charset="0"/>
              </a:rPr>
              <a:t>	Snavely, Ed.). (6</a:t>
            </a:r>
            <a:r>
              <a:rPr lang="en-US" sz="500" baseline="30000" dirty="0">
                <a:latin typeface="Times New Roman" panose="02020603050405020304" pitchFamily="18" charset="0"/>
                <a:cs typeface="Times New Roman" panose="02020603050405020304" pitchFamily="18" charset="0"/>
              </a:rPr>
              <a:t>th</a:t>
            </a:r>
            <a:r>
              <a:rPr lang="en-US" sz="500" dirty="0">
                <a:latin typeface="Times New Roman" panose="02020603050405020304" pitchFamily="18" charset="0"/>
                <a:cs typeface="Times New Roman" panose="02020603050405020304" pitchFamily="18" charset="0"/>
              </a:rPr>
              <a:t> ed.). W. W. Norton &amp;. 	Company, Inc.</a:t>
            </a:r>
          </a:p>
        </p:txBody>
      </p:sp>
      <p:sp>
        <p:nvSpPr>
          <p:cNvPr id="30" name="TextBox 29">
            <a:extLst>
              <a:ext uri="{FF2B5EF4-FFF2-40B4-BE49-F238E27FC236}">
                <a16:creationId xmlns:a16="http://schemas.microsoft.com/office/drawing/2014/main" id="{95C9AEFF-43D8-E24D-BB70-6C5B525C8768}"/>
              </a:ext>
            </a:extLst>
          </p:cNvPr>
          <p:cNvSpPr txBox="1"/>
          <p:nvPr/>
        </p:nvSpPr>
        <p:spPr>
          <a:xfrm>
            <a:off x="5973629" y="660176"/>
            <a:ext cx="782595" cy="400110"/>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Auditory nerve</a:t>
            </a:r>
          </a:p>
        </p:txBody>
      </p:sp>
      <p:sp>
        <p:nvSpPr>
          <p:cNvPr id="34" name="Right Arrow 33">
            <a:extLst>
              <a:ext uri="{FF2B5EF4-FFF2-40B4-BE49-F238E27FC236}">
                <a16:creationId xmlns:a16="http://schemas.microsoft.com/office/drawing/2014/main" id="{2DBA72E6-EA1A-7B4A-998F-7A4AD86EA431}"/>
              </a:ext>
            </a:extLst>
          </p:cNvPr>
          <p:cNvSpPr/>
          <p:nvPr/>
        </p:nvSpPr>
        <p:spPr>
          <a:xfrm>
            <a:off x="3582664" y="1952786"/>
            <a:ext cx="602752" cy="37213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E4EEF730-B492-5D45-BB91-422D738948DD}"/>
              </a:ext>
            </a:extLst>
          </p:cNvPr>
          <p:cNvSpPr txBox="1"/>
          <p:nvPr/>
        </p:nvSpPr>
        <p:spPr>
          <a:xfrm>
            <a:off x="3126579" y="1934934"/>
            <a:ext cx="602751" cy="400110"/>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Sound wave</a:t>
            </a:r>
          </a:p>
        </p:txBody>
      </p:sp>
      <p:cxnSp>
        <p:nvCxnSpPr>
          <p:cNvPr id="37" name="Straight Arrow Connector 36">
            <a:extLst>
              <a:ext uri="{FF2B5EF4-FFF2-40B4-BE49-F238E27FC236}">
                <a16:creationId xmlns:a16="http://schemas.microsoft.com/office/drawing/2014/main" id="{FCA5EC61-9A34-304C-B3D3-984976F6B43B}"/>
              </a:ext>
            </a:extLst>
          </p:cNvPr>
          <p:cNvCxnSpPr>
            <a:cxnSpLocks/>
          </p:cNvCxnSpPr>
          <p:nvPr/>
        </p:nvCxnSpPr>
        <p:spPr>
          <a:xfrm>
            <a:off x="6364926" y="945251"/>
            <a:ext cx="193768" cy="355405"/>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40" name="Straight Arrow Connector 39">
            <a:extLst>
              <a:ext uri="{FF2B5EF4-FFF2-40B4-BE49-F238E27FC236}">
                <a16:creationId xmlns:a16="http://schemas.microsoft.com/office/drawing/2014/main" id="{A2B32386-50D8-6F4F-A1C5-F124E46A9242}"/>
              </a:ext>
            </a:extLst>
          </p:cNvPr>
          <p:cNvCxnSpPr>
            <a:cxnSpLocks/>
          </p:cNvCxnSpPr>
          <p:nvPr/>
        </p:nvCxnSpPr>
        <p:spPr>
          <a:xfrm flipV="1">
            <a:off x="3975427" y="2134990"/>
            <a:ext cx="505957" cy="807497"/>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sp>
        <p:nvSpPr>
          <p:cNvPr id="45" name="TextBox 44">
            <a:extLst>
              <a:ext uri="{FF2B5EF4-FFF2-40B4-BE49-F238E27FC236}">
                <a16:creationId xmlns:a16="http://schemas.microsoft.com/office/drawing/2014/main" id="{991B1274-5324-2E48-8558-C5AFDAB1A6E5}"/>
              </a:ext>
            </a:extLst>
          </p:cNvPr>
          <p:cNvSpPr txBox="1"/>
          <p:nvPr/>
        </p:nvSpPr>
        <p:spPr>
          <a:xfrm>
            <a:off x="3504487" y="2886731"/>
            <a:ext cx="656039" cy="246221"/>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Eardrum </a:t>
            </a:r>
          </a:p>
        </p:txBody>
      </p:sp>
      <p:cxnSp>
        <p:nvCxnSpPr>
          <p:cNvPr id="46" name="Straight Arrow Connector 45">
            <a:extLst>
              <a:ext uri="{FF2B5EF4-FFF2-40B4-BE49-F238E27FC236}">
                <a16:creationId xmlns:a16="http://schemas.microsoft.com/office/drawing/2014/main" id="{925EFE6C-7F57-6348-80E2-AA5CA3413FBE}"/>
              </a:ext>
            </a:extLst>
          </p:cNvPr>
          <p:cNvCxnSpPr>
            <a:cxnSpLocks/>
          </p:cNvCxnSpPr>
          <p:nvPr/>
        </p:nvCxnSpPr>
        <p:spPr>
          <a:xfrm flipH="1" flipV="1">
            <a:off x="6131436" y="2324916"/>
            <a:ext cx="81243" cy="973334"/>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sp>
        <p:nvSpPr>
          <p:cNvPr id="51" name="TextBox 50">
            <a:extLst>
              <a:ext uri="{FF2B5EF4-FFF2-40B4-BE49-F238E27FC236}">
                <a16:creationId xmlns:a16="http://schemas.microsoft.com/office/drawing/2014/main" id="{0F4C718A-8FB9-A14C-8058-6FBDB423A3D1}"/>
              </a:ext>
            </a:extLst>
          </p:cNvPr>
          <p:cNvSpPr txBox="1"/>
          <p:nvPr/>
        </p:nvSpPr>
        <p:spPr>
          <a:xfrm>
            <a:off x="5884659" y="3245191"/>
            <a:ext cx="656039" cy="246221"/>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Cochlea </a:t>
            </a:r>
          </a:p>
        </p:txBody>
      </p:sp>
      <p:cxnSp>
        <p:nvCxnSpPr>
          <p:cNvPr id="56" name="Straight Connector 55">
            <a:extLst>
              <a:ext uri="{FF2B5EF4-FFF2-40B4-BE49-F238E27FC236}">
                <a16:creationId xmlns:a16="http://schemas.microsoft.com/office/drawing/2014/main" id="{BF44AAB5-6131-A64C-BF56-1465FF605C1F}"/>
              </a:ext>
            </a:extLst>
          </p:cNvPr>
          <p:cNvCxnSpPr>
            <a:cxnSpLocks/>
          </p:cNvCxnSpPr>
          <p:nvPr/>
        </p:nvCxnSpPr>
        <p:spPr>
          <a:xfrm>
            <a:off x="4656652" y="856026"/>
            <a:ext cx="0" cy="1910929"/>
          </a:xfrm>
          <a:prstGeom prst="line">
            <a:avLst/>
          </a:prstGeom>
        </p:spPr>
        <p:style>
          <a:lnRef idx="1">
            <a:schemeClr val="dk1"/>
          </a:lnRef>
          <a:fillRef idx="0">
            <a:schemeClr val="dk1"/>
          </a:fillRef>
          <a:effectRef idx="0">
            <a:schemeClr val="dk1"/>
          </a:effectRef>
          <a:fontRef idx="minor">
            <a:schemeClr val="tx1"/>
          </a:fontRef>
        </p:style>
      </p:cxnSp>
      <p:cxnSp>
        <p:nvCxnSpPr>
          <p:cNvPr id="58" name="Straight Connector 57">
            <a:extLst>
              <a:ext uri="{FF2B5EF4-FFF2-40B4-BE49-F238E27FC236}">
                <a16:creationId xmlns:a16="http://schemas.microsoft.com/office/drawing/2014/main" id="{ADF11879-B285-C045-BA6F-8458F98429B8}"/>
              </a:ext>
            </a:extLst>
          </p:cNvPr>
          <p:cNvCxnSpPr>
            <a:cxnSpLocks/>
          </p:cNvCxnSpPr>
          <p:nvPr/>
        </p:nvCxnSpPr>
        <p:spPr>
          <a:xfrm>
            <a:off x="5344512" y="856026"/>
            <a:ext cx="0" cy="1910929"/>
          </a:xfrm>
          <a:prstGeom prst="line">
            <a:avLst/>
          </a:prstGeom>
        </p:spPr>
        <p:style>
          <a:lnRef idx="1">
            <a:schemeClr val="dk1"/>
          </a:lnRef>
          <a:fillRef idx="0">
            <a:schemeClr val="dk1"/>
          </a:fillRef>
          <a:effectRef idx="0">
            <a:schemeClr val="dk1"/>
          </a:effectRef>
          <a:fontRef idx="minor">
            <a:schemeClr val="tx1"/>
          </a:fontRef>
        </p:style>
      </p:cxnSp>
      <p:sp>
        <p:nvSpPr>
          <p:cNvPr id="61" name="TextBox 60">
            <a:extLst>
              <a:ext uri="{FF2B5EF4-FFF2-40B4-BE49-F238E27FC236}">
                <a16:creationId xmlns:a16="http://schemas.microsoft.com/office/drawing/2014/main" id="{5F9FE761-6FB6-B646-A1E3-58C2A40BEA18}"/>
              </a:ext>
            </a:extLst>
          </p:cNvPr>
          <p:cNvSpPr txBox="1"/>
          <p:nvPr/>
        </p:nvSpPr>
        <p:spPr>
          <a:xfrm>
            <a:off x="4616653" y="765950"/>
            <a:ext cx="782591" cy="246221"/>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Middle ear </a:t>
            </a:r>
          </a:p>
        </p:txBody>
      </p:sp>
      <p:sp>
        <p:nvSpPr>
          <p:cNvPr id="62" name="TextBox 61">
            <a:extLst>
              <a:ext uri="{FF2B5EF4-FFF2-40B4-BE49-F238E27FC236}">
                <a16:creationId xmlns:a16="http://schemas.microsoft.com/office/drawing/2014/main" id="{E5F1518B-7C06-9D41-A888-0E8D91E9FF26}"/>
              </a:ext>
            </a:extLst>
          </p:cNvPr>
          <p:cNvSpPr txBox="1"/>
          <p:nvPr/>
        </p:nvSpPr>
        <p:spPr>
          <a:xfrm>
            <a:off x="3796333" y="765950"/>
            <a:ext cx="782591" cy="246221"/>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Outer ear </a:t>
            </a:r>
          </a:p>
        </p:txBody>
      </p:sp>
      <p:sp>
        <p:nvSpPr>
          <p:cNvPr id="63" name="TextBox 62">
            <a:extLst>
              <a:ext uri="{FF2B5EF4-FFF2-40B4-BE49-F238E27FC236}">
                <a16:creationId xmlns:a16="http://schemas.microsoft.com/office/drawing/2014/main" id="{0E6399FB-81B3-A841-82DD-B11B20F4940E}"/>
              </a:ext>
            </a:extLst>
          </p:cNvPr>
          <p:cNvSpPr txBox="1"/>
          <p:nvPr/>
        </p:nvSpPr>
        <p:spPr>
          <a:xfrm>
            <a:off x="5339275" y="763965"/>
            <a:ext cx="782591" cy="246221"/>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Inner ear </a:t>
            </a:r>
          </a:p>
        </p:txBody>
      </p:sp>
      <p:cxnSp>
        <p:nvCxnSpPr>
          <p:cNvPr id="64" name="Straight Arrow Connector 63">
            <a:extLst>
              <a:ext uri="{FF2B5EF4-FFF2-40B4-BE49-F238E27FC236}">
                <a16:creationId xmlns:a16="http://schemas.microsoft.com/office/drawing/2014/main" id="{D2D9A3E0-55D3-2542-A851-B7993DD36270}"/>
              </a:ext>
            </a:extLst>
          </p:cNvPr>
          <p:cNvCxnSpPr>
            <a:cxnSpLocks/>
          </p:cNvCxnSpPr>
          <p:nvPr/>
        </p:nvCxnSpPr>
        <p:spPr>
          <a:xfrm flipV="1">
            <a:off x="4340925" y="1947565"/>
            <a:ext cx="948856" cy="1297627"/>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67" name="Straight Arrow Connector 66">
            <a:extLst>
              <a:ext uri="{FF2B5EF4-FFF2-40B4-BE49-F238E27FC236}">
                <a16:creationId xmlns:a16="http://schemas.microsoft.com/office/drawing/2014/main" id="{46C314F9-D53F-3844-9A54-87FA47647E60}"/>
              </a:ext>
            </a:extLst>
          </p:cNvPr>
          <p:cNvCxnSpPr>
            <a:cxnSpLocks/>
          </p:cNvCxnSpPr>
          <p:nvPr/>
        </p:nvCxnSpPr>
        <p:spPr>
          <a:xfrm flipV="1">
            <a:off x="4668907" y="2146252"/>
            <a:ext cx="620874" cy="1526428"/>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sp>
        <p:nvSpPr>
          <p:cNvPr id="71" name="TextBox 70">
            <a:extLst>
              <a:ext uri="{FF2B5EF4-FFF2-40B4-BE49-F238E27FC236}">
                <a16:creationId xmlns:a16="http://schemas.microsoft.com/office/drawing/2014/main" id="{C86C0F48-D7A0-5345-A8A2-0DFD1EB1010C}"/>
              </a:ext>
            </a:extLst>
          </p:cNvPr>
          <p:cNvSpPr txBox="1"/>
          <p:nvPr/>
        </p:nvSpPr>
        <p:spPr>
          <a:xfrm>
            <a:off x="3746009" y="3263044"/>
            <a:ext cx="1012030" cy="246221"/>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Oval window </a:t>
            </a:r>
          </a:p>
        </p:txBody>
      </p:sp>
      <p:sp>
        <p:nvSpPr>
          <p:cNvPr id="72" name="TextBox 71">
            <a:extLst>
              <a:ext uri="{FF2B5EF4-FFF2-40B4-BE49-F238E27FC236}">
                <a16:creationId xmlns:a16="http://schemas.microsoft.com/office/drawing/2014/main" id="{E6F0D191-6462-DC4D-B0AB-C72F7D039F6D}"/>
              </a:ext>
            </a:extLst>
          </p:cNvPr>
          <p:cNvSpPr txBox="1"/>
          <p:nvPr/>
        </p:nvSpPr>
        <p:spPr>
          <a:xfrm>
            <a:off x="4160526" y="3682907"/>
            <a:ext cx="1012030" cy="246221"/>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Round window </a:t>
            </a:r>
          </a:p>
        </p:txBody>
      </p:sp>
      <p:sp>
        <p:nvSpPr>
          <p:cNvPr id="73" name="TextBox 72">
            <a:extLst>
              <a:ext uri="{FF2B5EF4-FFF2-40B4-BE49-F238E27FC236}">
                <a16:creationId xmlns:a16="http://schemas.microsoft.com/office/drawing/2014/main" id="{AED6928A-95B5-F044-83C9-18545F9A9768}"/>
              </a:ext>
            </a:extLst>
          </p:cNvPr>
          <p:cNvSpPr txBox="1"/>
          <p:nvPr/>
        </p:nvSpPr>
        <p:spPr>
          <a:xfrm rot="12094591">
            <a:off x="5711693" y="2662274"/>
            <a:ext cx="4202993" cy="246221"/>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 </a:t>
            </a:r>
          </a:p>
        </p:txBody>
      </p:sp>
      <p:sp>
        <p:nvSpPr>
          <p:cNvPr id="74" name="TextBox 73">
            <a:extLst>
              <a:ext uri="{FF2B5EF4-FFF2-40B4-BE49-F238E27FC236}">
                <a16:creationId xmlns:a16="http://schemas.microsoft.com/office/drawing/2014/main" id="{9F2A8638-79E5-6843-8E4B-97CB4C094E8D}"/>
              </a:ext>
            </a:extLst>
          </p:cNvPr>
          <p:cNvSpPr txBox="1"/>
          <p:nvPr/>
        </p:nvSpPr>
        <p:spPr>
          <a:xfrm rot="13677489">
            <a:off x="5002756" y="3493665"/>
            <a:ext cx="4202993" cy="246221"/>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 </a:t>
            </a:r>
          </a:p>
        </p:txBody>
      </p:sp>
      <p:sp>
        <p:nvSpPr>
          <p:cNvPr id="75" name="TextBox 74">
            <a:extLst>
              <a:ext uri="{FF2B5EF4-FFF2-40B4-BE49-F238E27FC236}">
                <a16:creationId xmlns:a16="http://schemas.microsoft.com/office/drawing/2014/main" id="{CD38B6A5-B1D6-0943-90E6-AC371716C39F}"/>
              </a:ext>
            </a:extLst>
          </p:cNvPr>
          <p:cNvSpPr txBox="1"/>
          <p:nvPr/>
        </p:nvSpPr>
        <p:spPr>
          <a:xfrm rot="20950205">
            <a:off x="4742049" y="1002026"/>
            <a:ext cx="4202993" cy="246221"/>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 </a:t>
            </a:r>
          </a:p>
        </p:txBody>
      </p:sp>
      <p:sp>
        <p:nvSpPr>
          <p:cNvPr id="76" name="TextBox 75">
            <a:extLst>
              <a:ext uri="{FF2B5EF4-FFF2-40B4-BE49-F238E27FC236}">
                <a16:creationId xmlns:a16="http://schemas.microsoft.com/office/drawing/2014/main" id="{24002AAF-C246-8544-AEE6-8D58032DE77C}"/>
              </a:ext>
            </a:extLst>
          </p:cNvPr>
          <p:cNvSpPr txBox="1"/>
          <p:nvPr/>
        </p:nvSpPr>
        <p:spPr>
          <a:xfrm rot="11448217">
            <a:off x="4607219" y="2197316"/>
            <a:ext cx="4531762" cy="246221"/>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 </a:t>
            </a:r>
          </a:p>
        </p:txBody>
      </p:sp>
      <p:cxnSp>
        <p:nvCxnSpPr>
          <p:cNvPr id="77" name="Straight Arrow Connector 76">
            <a:extLst>
              <a:ext uri="{FF2B5EF4-FFF2-40B4-BE49-F238E27FC236}">
                <a16:creationId xmlns:a16="http://schemas.microsoft.com/office/drawing/2014/main" id="{9D14B74C-A051-AE4F-B142-34ED12794687}"/>
              </a:ext>
            </a:extLst>
          </p:cNvPr>
          <p:cNvCxnSpPr>
            <a:cxnSpLocks/>
          </p:cNvCxnSpPr>
          <p:nvPr/>
        </p:nvCxnSpPr>
        <p:spPr>
          <a:xfrm flipH="1" flipV="1">
            <a:off x="8995328" y="1698989"/>
            <a:ext cx="373345" cy="930797"/>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78" name="Straight Arrow Connector 77">
            <a:extLst>
              <a:ext uri="{FF2B5EF4-FFF2-40B4-BE49-F238E27FC236}">
                <a16:creationId xmlns:a16="http://schemas.microsoft.com/office/drawing/2014/main" id="{5E1E1408-0AC7-E045-B5B0-A54A7FD8DA9E}"/>
              </a:ext>
            </a:extLst>
          </p:cNvPr>
          <p:cNvCxnSpPr>
            <a:cxnSpLocks/>
          </p:cNvCxnSpPr>
          <p:nvPr/>
        </p:nvCxnSpPr>
        <p:spPr>
          <a:xfrm flipH="1">
            <a:off x="9801602" y="917547"/>
            <a:ext cx="131492" cy="1030018"/>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79" name="Straight Arrow Connector 78">
            <a:extLst>
              <a:ext uri="{FF2B5EF4-FFF2-40B4-BE49-F238E27FC236}">
                <a16:creationId xmlns:a16="http://schemas.microsoft.com/office/drawing/2014/main" id="{A605C636-22DD-214C-BFD1-8F85C0489825}"/>
              </a:ext>
            </a:extLst>
          </p:cNvPr>
          <p:cNvCxnSpPr>
            <a:cxnSpLocks/>
          </p:cNvCxnSpPr>
          <p:nvPr/>
        </p:nvCxnSpPr>
        <p:spPr>
          <a:xfrm>
            <a:off x="8130746" y="3848782"/>
            <a:ext cx="212551" cy="751393"/>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80" name="Straight Arrow Connector 79">
            <a:extLst>
              <a:ext uri="{FF2B5EF4-FFF2-40B4-BE49-F238E27FC236}">
                <a16:creationId xmlns:a16="http://schemas.microsoft.com/office/drawing/2014/main" id="{0C5DBDE3-D891-C843-A812-2BA0257CE304}"/>
              </a:ext>
            </a:extLst>
          </p:cNvPr>
          <p:cNvCxnSpPr>
            <a:cxnSpLocks/>
          </p:cNvCxnSpPr>
          <p:nvPr/>
        </p:nvCxnSpPr>
        <p:spPr>
          <a:xfrm flipH="1">
            <a:off x="9678558" y="3795996"/>
            <a:ext cx="470327" cy="507939"/>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86" name="Straight Arrow Connector 85">
            <a:extLst>
              <a:ext uri="{FF2B5EF4-FFF2-40B4-BE49-F238E27FC236}">
                <a16:creationId xmlns:a16="http://schemas.microsoft.com/office/drawing/2014/main" id="{C51C83C0-5187-CF4C-9E17-1AF9186F6334}"/>
              </a:ext>
            </a:extLst>
          </p:cNvPr>
          <p:cNvCxnSpPr>
            <a:cxnSpLocks/>
          </p:cNvCxnSpPr>
          <p:nvPr/>
        </p:nvCxnSpPr>
        <p:spPr>
          <a:xfrm flipV="1">
            <a:off x="8174242" y="1458243"/>
            <a:ext cx="148060" cy="578998"/>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88" name="Straight Arrow Connector 87">
            <a:extLst>
              <a:ext uri="{FF2B5EF4-FFF2-40B4-BE49-F238E27FC236}">
                <a16:creationId xmlns:a16="http://schemas.microsoft.com/office/drawing/2014/main" id="{501E4032-D595-244F-B220-8337EA397A41}"/>
              </a:ext>
            </a:extLst>
          </p:cNvPr>
          <p:cNvCxnSpPr>
            <a:cxnSpLocks/>
          </p:cNvCxnSpPr>
          <p:nvPr/>
        </p:nvCxnSpPr>
        <p:spPr>
          <a:xfrm flipH="1" flipV="1">
            <a:off x="10096221" y="2117896"/>
            <a:ext cx="210100" cy="202530"/>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90" name="Straight Arrow Connector 89">
            <a:extLst>
              <a:ext uri="{FF2B5EF4-FFF2-40B4-BE49-F238E27FC236}">
                <a16:creationId xmlns:a16="http://schemas.microsoft.com/office/drawing/2014/main" id="{FA438D40-FE92-1943-9A47-A92D192A8295}"/>
              </a:ext>
            </a:extLst>
          </p:cNvPr>
          <p:cNvCxnSpPr>
            <a:cxnSpLocks/>
          </p:cNvCxnSpPr>
          <p:nvPr/>
        </p:nvCxnSpPr>
        <p:spPr>
          <a:xfrm flipH="1" flipV="1">
            <a:off x="9480522" y="4653374"/>
            <a:ext cx="630263" cy="527792"/>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cxnSp>
        <p:nvCxnSpPr>
          <p:cNvPr id="92" name="Straight Arrow Connector 91">
            <a:extLst>
              <a:ext uri="{FF2B5EF4-FFF2-40B4-BE49-F238E27FC236}">
                <a16:creationId xmlns:a16="http://schemas.microsoft.com/office/drawing/2014/main" id="{E1B393A8-0D54-2B41-84DA-81D1E1361714}"/>
              </a:ext>
            </a:extLst>
          </p:cNvPr>
          <p:cNvCxnSpPr>
            <a:cxnSpLocks/>
          </p:cNvCxnSpPr>
          <p:nvPr/>
        </p:nvCxnSpPr>
        <p:spPr>
          <a:xfrm flipH="1" flipV="1">
            <a:off x="9579540" y="4872050"/>
            <a:ext cx="516681" cy="309116"/>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sp>
        <p:nvSpPr>
          <p:cNvPr id="94" name="TextBox 93">
            <a:extLst>
              <a:ext uri="{FF2B5EF4-FFF2-40B4-BE49-F238E27FC236}">
                <a16:creationId xmlns:a16="http://schemas.microsoft.com/office/drawing/2014/main" id="{1ED16AEE-5EE9-674E-9AA2-D00A8BC38856}"/>
              </a:ext>
            </a:extLst>
          </p:cNvPr>
          <p:cNvSpPr txBox="1"/>
          <p:nvPr/>
        </p:nvSpPr>
        <p:spPr>
          <a:xfrm>
            <a:off x="7853588" y="1987144"/>
            <a:ext cx="656039" cy="246221"/>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Malleus </a:t>
            </a:r>
          </a:p>
        </p:txBody>
      </p:sp>
      <p:sp>
        <p:nvSpPr>
          <p:cNvPr id="95" name="TextBox 94">
            <a:extLst>
              <a:ext uri="{FF2B5EF4-FFF2-40B4-BE49-F238E27FC236}">
                <a16:creationId xmlns:a16="http://schemas.microsoft.com/office/drawing/2014/main" id="{935E4E00-3553-F84F-BC86-CFCABEB66DB1}"/>
              </a:ext>
            </a:extLst>
          </p:cNvPr>
          <p:cNvSpPr txBox="1"/>
          <p:nvPr/>
        </p:nvSpPr>
        <p:spPr>
          <a:xfrm>
            <a:off x="9126369" y="2558407"/>
            <a:ext cx="656039" cy="246221"/>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Incus </a:t>
            </a:r>
          </a:p>
        </p:txBody>
      </p:sp>
      <p:sp>
        <p:nvSpPr>
          <p:cNvPr id="96" name="TextBox 95">
            <a:extLst>
              <a:ext uri="{FF2B5EF4-FFF2-40B4-BE49-F238E27FC236}">
                <a16:creationId xmlns:a16="http://schemas.microsoft.com/office/drawing/2014/main" id="{C66F1A95-4FCE-9E4D-AC70-577D6215B993}"/>
              </a:ext>
            </a:extLst>
          </p:cNvPr>
          <p:cNvSpPr txBox="1"/>
          <p:nvPr/>
        </p:nvSpPr>
        <p:spPr>
          <a:xfrm>
            <a:off x="10028904" y="2262154"/>
            <a:ext cx="656039" cy="400110"/>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Base of stapes</a:t>
            </a:r>
          </a:p>
        </p:txBody>
      </p:sp>
      <p:sp>
        <p:nvSpPr>
          <p:cNvPr id="97" name="TextBox 96">
            <a:extLst>
              <a:ext uri="{FF2B5EF4-FFF2-40B4-BE49-F238E27FC236}">
                <a16:creationId xmlns:a16="http://schemas.microsoft.com/office/drawing/2014/main" id="{022EB4BA-1ECD-8B46-8CB8-D1CFE90456C4}"/>
              </a:ext>
            </a:extLst>
          </p:cNvPr>
          <p:cNvSpPr txBox="1"/>
          <p:nvPr/>
        </p:nvSpPr>
        <p:spPr>
          <a:xfrm>
            <a:off x="7925884" y="3649735"/>
            <a:ext cx="656039" cy="246221"/>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Base </a:t>
            </a:r>
          </a:p>
        </p:txBody>
      </p:sp>
      <p:sp>
        <p:nvSpPr>
          <p:cNvPr id="98" name="TextBox 97">
            <a:extLst>
              <a:ext uri="{FF2B5EF4-FFF2-40B4-BE49-F238E27FC236}">
                <a16:creationId xmlns:a16="http://schemas.microsoft.com/office/drawing/2014/main" id="{892915D7-A2EE-6446-A880-B0286838AE71}"/>
              </a:ext>
            </a:extLst>
          </p:cNvPr>
          <p:cNvSpPr txBox="1"/>
          <p:nvPr/>
        </p:nvSpPr>
        <p:spPr>
          <a:xfrm>
            <a:off x="9985629" y="3575344"/>
            <a:ext cx="656039" cy="246221"/>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Apex </a:t>
            </a:r>
          </a:p>
        </p:txBody>
      </p:sp>
      <p:sp>
        <p:nvSpPr>
          <p:cNvPr id="99" name="TextBox 98">
            <a:extLst>
              <a:ext uri="{FF2B5EF4-FFF2-40B4-BE49-F238E27FC236}">
                <a16:creationId xmlns:a16="http://schemas.microsoft.com/office/drawing/2014/main" id="{0A65A8BF-329F-B449-AF8F-C77B9B28B5D0}"/>
              </a:ext>
            </a:extLst>
          </p:cNvPr>
          <p:cNvSpPr txBox="1"/>
          <p:nvPr/>
        </p:nvSpPr>
        <p:spPr>
          <a:xfrm>
            <a:off x="9867348" y="5096560"/>
            <a:ext cx="892642" cy="400110"/>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Basilar membrane </a:t>
            </a:r>
          </a:p>
        </p:txBody>
      </p:sp>
      <p:sp>
        <p:nvSpPr>
          <p:cNvPr id="101" name="TextBox 100">
            <a:extLst>
              <a:ext uri="{FF2B5EF4-FFF2-40B4-BE49-F238E27FC236}">
                <a16:creationId xmlns:a16="http://schemas.microsoft.com/office/drawing/2014/main" id="{DC9B2F42-0677-964B-830B-D9756B33703F}"/>
              </a:ext>
            </a:extLst>
          </p:cNvPr>
          <p:cNvSpPr txBox="1"/>
          <p:nvPr/>
        </p:nvSpPr>
        <p:spPr>
          <a:xfrm>
            <a:off x="9641718" y="710407"/>
            <a:ext cx="656039" cy="246221"/>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Stapes </a:t>
            </a:r>
          </a:p>
        </p:txBody>
      </p:sp>
    </p:spTree>
    <p:extLst>
      <p:ext uri="{BB962C8B-B14F-4D97-AF65-F5344CB8AC3E}">
        <p14:creationId xmlns:p14="http://schemas.microsoft.com/office/powerpoint/2010/main" val="742099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63EF87A7BB072459D44A9B7ADA055E0" ma:contentTypeVersion="4" ma:contentTypeDescription="Create a new document." ma:contentTypeScope="" ma:versionID="e5dc85cc9454439b6083ce6bf9c145b9">
  <xsd:schema xmlns:xsd="http://www.w3.org/2001/XMLSchema" xmlns:xs="http://www.w3.org/2001/XMLSchema" xmlns:p="http://schemas.microsoft.com/office/2006/metadata/properties" xmlns:ns2="40ad955c-858d-44b5-b53b-ee73459f6afa" targetNamespace="http://schemas.microsoft.com/office/2006/metadata/properties" ma:root="true" ma:fieldsID="4c870ebba80b8211a5eae8224a73d318" ns2:_="">
    <xsd:import namespace="40ad955c-858d-44b5-b53b-ee73459f6af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ad955c-858d-44b5-b53b-ee73459f6af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7CE87A6-C357-4E6E-98BD-FA6D9F8F4FA4}"/>
</file>

<file path=customXml/itemProps2.xml><?xml version="1.0" encoding="utf-8"?>
<ds:datastoreItem xmlns:ds="http://schemas.openxmlformats.org/officeDocument/2006/customXml" ds:itemID="{79DDFED7-83C8-4B68-8AE5-19299991F427}"/>
</file>

<file path=customXml/itemProps3.xml><?xml version="1.0" encoding="utf-8"?>
<ds:datastoreItem xmlns:ds="http://schemas.openxmlformats.org/officeDocument/2006/customXml" ds:itemID="{65B69A4A-90C9-4DA7-87D4-9974B948F64D}"/>
</file>

<file path=docProps/app.xml><?xml version="1.0" encoding="utf-8"?>
<Properties xmlns="http://schemas.openxmlformats.org/officeDocument/2006/extended-properties" xmlns:vt="http://schemas.openxmlformats.org/officeDocument/2006/docPropsVTypes">
  <Template>Office Theme</Template>
  <TotalTime>215</TotalTime>
  <Words>1551</Words>
  <Application>Microsoft Macintosh PowerPoint</Application>
  <PresentationFormat>Custom</PresentationFormat>
  <Paragraphs>42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Cooper Black</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Rambod Gilani</dc:creator>
  <cp:lastModifiedBy>Rambod Gilani</cp:lastModifiedBy>
  <cp:revision>8</cp:revision>
  <dcterms:created xsi:type="dcterms:W3CDTF">2021-11-13T20:16:31Z</dcterms:created>
  <dcterms:modified xsi:type="dcterms:W3CDTF">2021-11-17T03:56:56Z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0x010100D63EF87A7BB072459D44A9B7ADA055E0</vt:lpwstr>
  </property>
</Properties>
</file>